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3F7FE-0D39-4D16-9341-421693D4E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97696D-88D2-4552-ACB5-6E9479D89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539B5-0655-4896-970B-46C6A9E5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B7D26-9C31-4D47-9FF2-8D47CF93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93249-E05A-4C97-B5D3-124D3237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4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B02E-384B-4611-8069-F87A9200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98E22-2DE9-478A-86E9-A0E2DCDAD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96241-4827-411C-B601-5DB5F9E7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872C0-0B84-47BB-99E1-3DA60306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0EF53-94A1-430E-94EB-4D0F08CE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3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A7230D-8167-4CCC-B81E-D1E41B891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37FBF2-E0D1-4953-89FC-919086049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B9C1C-5370-4B4A-AB8E-2ACAF47A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C93C6-C4CC-49E4-BB89-23834E44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5C22A-15A1-4E2B-B7D5-EC1D2E60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9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1E411-D686-4C59-9A8C-EAC5D5D9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67186-2A28-435E-8D9A-47E3400BF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DB71A-4F01-4E1F-8368-1C1EFDB1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A4227-4C9E-41CD-AFC8-0D46E91A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FCE65-5D4F-46F2-BC47-A42A1EBB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32B64-48BE-4904-A47B-63F7295B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B5C77F-2E7D-40B5-B67D-D7806207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9EC25-6D44-4F55-8270-EC5D4AE5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4D3D9-CB19-42B6-BBBE-64F8366D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50D6E-6CA1-4834-8043-AF79C86D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CCB9B-2D96-4215-812F-B06716D8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75743-B18F-49BC-B9AD-A9D407086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028D72-9F66-4CCA-9C75-9A0F2E0F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FD1109-5BAF-47A2-A55F-BC5AE67D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695A96-ADAD-4342-B601-CF4640C1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7AFEB2-1045-496D-AE82-C15C1D2E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8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17E1A-CAE0-46A6-AA5C-7740BEF6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06C46-0E76-4805-87F2-FE0876042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2C4D0B-DE6F-4D97-9519-6AED03B85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E6DF6B-EDCF-4096-B567-C5DABDE84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68BB95-56E5-4263-A675-B93144BF1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CDFCAF-D654-4642-AE9B-770D9B58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C26BCE-1D9A-48B4-85B8-0B8AC21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11A457-4D94-4E69-A5F3-BA9D8D37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7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EEB9-58E5-42E0-ADD7-607210C9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23653C-8B68-4E83-B3EF-C1D6C15F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9451D4-24D3-4A9B-B973-1C21D311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FDDCBC-BEFB-4EAB-8991-0337AF5B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8D39D-554A-43FB-A44B-A1848635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EA9585-8468-4E54-BE1E-2A2E69B2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63684A-B436-4C1C-A5D1-FEB50FB6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3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39FA2-C3CC-45B5-80F7-B84F2D27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18AEA-31C7-4B7A-B1A1-87EA7823E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DB547-7ED2-4F7D-91AB-3AA85E98B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8BD74D-AB6D-459F-ABE5-8DD35509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50365A-6A87-40AE-809A-A0B174C9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95E0C-0F81-4679-8708-44F3D7C0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0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C913F-A334-425F-A1F4-1015AC96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067A9F-514C-4D3B-921B-C6B231ADE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E0236A-4A52-4A1B-9767-E30509665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F7DE0-6C7D-46EF-9A07-B3D1EF68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A139E-A8E7-43D3-A83D-83666FCD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96CFEB-8479-40B2-99C3-6C132CF6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7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00D91-4FFF-407B-B724-516CFCE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863E3-3AA5-44F5-8373-20B1AC115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A84F1-FA07-400C-BB33-97E9121D5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4778-3FB4-4C15-A457-5339D2A5918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5831B-13EC-4FA1-A038-7479DE413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17680-CDF9-450A-A27D-3AD09BEEF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AEE3-C40A-4A9D-8C76-D5FDB8AA0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9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D7C423-F5B5-4372-A49F-E1B479EEB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DC8626-CB6C-4EA8-9257-4F8F8FCC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9C5400-BBE8-4D3F-A0BC-6EB37355A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9CF376-3D76-4699-9A20-1B95AD6B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75E358-501B-434E-A1CB-02F94F22D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9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670E3F-7BEC-4B28-BB02-5AC56595F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588</dc:creator>
  <cp:lastModifiedBy>ДС 588</cp:lastModifiedBy>
  <cp:revision>1</cp:revision>
  <dcterms:created xsi:type="dcterms:W3CDTF">2024-06-03T08:42:57Z</dcterms:created>
  <dcterms:modified xsi:type="dcterms:W3CDTF">2024-06-03T08:43:18Z</dcterms:modified>
</cp:coreProperties>
</file>