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50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09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48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46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26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7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3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918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65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48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485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3501D-A79B-4BE8-801C-5990044F5155}" type="datetimeFigureOut">
              <a:rPr lang="ru-RU" smtClean="0"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31C7-6370-4AD3-93CB-A24D09AF2B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05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9116" y="1122363"/>
            <a:ext cx="9548884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Акция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«Помоги маленькому другу»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1988" y="3509963"/>
            <a:ext cx="9144000" cy="1655762"/>
          </a:xfrm>
        </p:spPr>
        <p:txBody>
          <a:bodyPr/>
          <a:lstStyle/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средней группы №8</a:t>
            </a:r>
          </a:p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 Сухачева А.А.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455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2764"/>
            <a:ext cx="10515600" cy="50441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b="1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b="0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0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Воспитывать у детей осознанное и заботливое отношение к питомцам, показывая значимость животных для человека, а также развивать в ребятах доброту и </a:t>
            </a:r>
            <a:r>
              <a:rPr lang="ru-RU" b="0" i="0" dirty="0" err="1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эмпатию</a:t>
            </a:r>
            <a:r>
              <a:rPr lang="ru-RU" b="0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 живым существам.</a:t>
            </a:r>
          </a:p>
          <a:p>
            <a:r>
              <a:rPr lang="ru-RU" b="1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b="0" i="0" dirty="0" smtClean="0">
              <a:solidFill>
                <a:srgbClr val="0F111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Расширить кругозор воспитанников в области знаний о домашних животных.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Познакомить детей с условиями, необходимыми для полноценной жизни зверей (их повадками, рационом питания, средой обитания и ролью в жизни людей).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Прививать заботливое отношение к представителям фауны и умение сочувствовать им.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45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2215" y="1934499"/>
            <a:ext cx="4267911" cy="3200933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64" y="1148186"/>
            <a:ext cx="3577376" cy="4773561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602" y="1027906"/>
            <a:ext cx="3577376" cy="4773561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66470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2790" y="1733266"/>
            <a:ext cx="10515600" cy="309804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осознанного и чуткого отношения к животным играет важнейшую роль в становлении личности ребенка. Когда взрослые вовлекают детей в реальные дела по уходу за питомцами, это помогает развивать в малышах душевную чуткость, способность чувствовать состояние другого существа, а также формирует готовность протянуть руку помощи в трудной ситуации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70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148</Words>
  <Application>Microsoft Office PowerPoint</Application>
  <PresentationFormat>Широкоэкранный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Акция  «Помоги маленькому другу»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 «Помоги маленькому другу»</dc:title>
  <dc:creator>STEPAN</dc:creator>
  <cp:lastModifiedBy>STEPAN</cp:lastModifiedBy>
  <cp:revision>2</cp:revision>
  <dcterms:created xsi:type="dcterms:W3CDTF">2026-03-22T11:38:49Z</dcterms:created>
  <dcterms:modified xsi:type="dcterms:W3CDTF">2026-03-22T11:54:47Z</dcterms:modified>
</cp:coreProperties>
</file>