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7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31F7-200D-47AB-BE1D-11AB48A985C3}" type="datetimeFigureOut">
              <a:rPr lang="ru-RU" smtClean="0"/>
              <a:t>18.08.2025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5A728-808F-4ACD-B912-D9C50A9F3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464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31F7-200D-47AB-BE1D-11AB48A985C3}" type="datetimeFigureOut">
              <a:rPr lang="ru-RU" smtClean="0"/>
              <a:t>18.08.2025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5A728-808F-4ACD-B912-D9C50A9F3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608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31F7-200D-47AB-BE1D-11AB48A985C3}" type="datetimeFigureOut">
              <a:rPr lang="ru-RU" smtClean="0"/>
              <a:t>18.08.2025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5A728-808F-4ACD-B912-D9C50A9F3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952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31F7-200D-47AB-BE1D-11AB48A985C3}" type="datetimeFigureOut">
              <a:rPr lang="ru-RU" smtClean="0"/>
              <a:t>18.08.2025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5A728-808F-4ACD-B912-D9C50A9F3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224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31F7-200D-47AB-BE1D-11AB48A985C3}" type="datetimeFigureOut">
              <a:rPr lang="ru-RU" smtClean="0"/>
              <a:t>18.08.2025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5A728-808F-4ACD-B912-D9C50A9F3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97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31F7-200D-47AB-BE1D-11AB48A985C3}" type="datetimeFigureOut">
              <a:rPr lang="ru-RU" smtClean="0"/>
              <a:t>18.08.2025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5A728-808F-4ACD-B912-D9C50A9F3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9325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31F7-200D-47AB-BE1D-11AB48A985C3}" type="datetimeFigureOut">
              <a:rPr lang="ru-RU" smtClean="0"/>
              <a:t>18.08.2025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5A728-808F-4ACD-B912-D9C50A9F3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100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31F7-200D-47AB-BE1D-11AB48A985C3}" type="datetimeFigureOut">
              <a:rPr lang="ru-RU" smtClean="0"/>
              <a:t>18.08.2025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5A728-808F-4ACD-B912-D9C50A9F3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940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31F7-200D-47AB-BE1D-11AB48A985C3}" type="datetimeFigureOut">
              <a:rPr lang="ru-RU" smtClean="0"/>
              <a:t>18.08.2025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5A728-808F-4ACD-B912-D9C50A9F3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889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31F7-200D-47AB-BE1D-11AB48A985C3}" type="datetimeFigureOut">
              <a:rPr lang="ru-RU" smtClean="0"/>
              <a:t>18.08.2025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5A728-808F-4ACD-B912-D9C50A9F3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865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31F7-200D-47AB-BE1D-11AB48A985C3}" type="datetimeFigureOut">
              <a:rPr lang="ru-RU" smtClean="0"/>
              <a:t>18.08.2025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5A728-808F-4ACD-B912-D9C50A9F3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928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31F7-200D-47AB-BE1D-11AB48A985C3}" type="datetimeFigureOut">
              <a:rPr lang="ru-RU" smtClean="0"/>
              <a:t>18.08.2025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5A728-808F-4ACD-B912-D9C50A9F3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320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31F7-200D-47AB-BE1D-11AB48A985C3}" type="datetimeFigureOut">
              <a:rPr lang="ru-RU" smtClean="0"/>
              <a:t>18.08.2025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5A728-808F-4ACD-B912-D9C50A9F3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662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31F7-200D-47AB-BE1D-11AB48A985C3}" type="datetimeFigureOut">
              <a:rPr lang="ru-RU" smtClean="0"/>
              <a:t>18.08.2025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5A728-808F-4ACD-B912-D9C50A9F3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9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31F7-200D-47AB-BE1D-11AB48A985C3}" type="datetimeFigureOut">
              <a:rPr lang="ru-RU" smtClean="0"/>
              <a:t>18.08.2025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5A728-808F-4ACD-B912-D9C50A9F3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589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31F7-200D-47AB-BE1D-11AB48A985C3}" type="datetimeFigureOut">
              <a:rPr lang="ru-RU" smtClean="0"/>
              <a:t>18.08.2025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5A728-808F-4ACD-B912-D9C50A9F3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187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350B31F7-200D-47AB-BE1D-11AB48A985C3}" type="datetimeFigureOut">
              <a:rPr lang="ru-RU" smtClean="0"/>
              <a:t>18.08.2025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3A5A728-808F-4ACD-B912-D9C50A9F3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827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350B31F7-200D-47AB-BE1D-11AB48A985C3}" type="datetimeFigureOut">
              <a:rPr lang="ru-RU" smtClean="0"/>
              <a:t>18.08.2025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3A5A728-808F-4ACD-B912-D9C50A9F3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5009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66FB6D-410B-4E42-A378-BE9B0D7337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latin typeface="Century" panose="02040604050505020304" pitchFamily="18" charset="0"/>
              </a:rPr>
              <a:t>Педагогические технологии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C3BD64-E11E-4489-A519-353C33BA81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1440" y="4152531"/>
            <a:ext cx="8676222" cy="1905000"/>
          </a:xfrm>
        </p:spPr>
        <p:txBody>
          <a:bodyPr>
            <a:normAutofit fontScale="92500"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>
                <a:latin typeface="Century" panose="02040604050505020304" pitchFamily="18" charset="0"/>
              </a:rPr>
              <a:t>                                                                  Гегель Ольга Леонидовна </a:t>
            </a:r>
          </a:p>
        </p:txBody>
      </p:sp>
    </p:spTree>
    <p:extLst>
      <p:ext uri="{BB962C8B-B14F-4D97-AF65-F5344CB8AC3E}">
        <p14:creationId xmlns:p14="http://schemas.microsoft.com/office/powerpoint/2010/main" val="915698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348939-7971-4BF8-BD90-BF253E4A62FF}"/>
              </a:ext>
            </a:extLst>
          </p:cNvPr>
          <p:cNvSpPr txBox="1"/>
          <p:nvPr/>
        </p:nvSpPr>
        <p:spPr>
          <a:xfrm>
            <a:off x="632178" y="-79022"/>
            <a:ext cx="111657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>
                <a:latin typeface="Century" panose="02040604050505020304" pitchFamily="18" charset="0"/>
              </a:rPr>
              <a:t>Камешки </a:t>
            </a:r>
            <a:r>
              <a:rPr lang="ru-RU" sz="3200" b="1" dirty="0" err="1">
                <a:latin typeface="Century" panose="02040604050505020304" pitchFamily="18" charset="0"/>
              </a:rPr>
              <a:t>Марблс</a:t>
            </a:r>
            <a:r>
              <a:rPr lang="ru-RU" sz="3200" b="1" dirty="0">
                <a:latin typeface="Century" panose="02040604050505020304" pitchFamily="18" charset="0"/>
              </a:rPr>
              <a:t> </a:t>
            </a:r>
          </a:p>
          <a:p>
            <a:pPr algn="ctr" fontAlgn="base"/>
            <a:r>
              <a:rPr lang="ru-RU" sz="3200" b="1" dirty="0">
                <a:latin typeface="Century" panose="02040604050505020304" pitchFamily="18" charset="0"/>
              </a:rPr>
              <a:t>как технология всестороннего развития дошкольников</a:t>
            </a:r>
            <a:r>
              <a:rPr lang="ru-RU" b="1" dirty="0"/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00730" y="4159458"/>
            <a:ext cx="2784590" cy="2088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902" y="1833702"/>
            <a:ext cx="3273777" cy="2455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2910" y="1240681"/>
            <a:ext cx="2784592" cy="2088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9" t="17736" r="9412"/>
          <a:stretch/>
        </p:blipFill>
        <p:spPr>
          <a:xfrm rot="5400000">
            <a:off x="1910312" y="1190822"/>
            <a:ext cx="2798632" cy="2143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97035" y="1201270"/>
            <a:ext cx="2829635" cy="2122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026" y="892607"/>
            <a:ext cx="2098974" cy="279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0716" y="4218286"/>
            <a:ext cx="2717357" cy="2038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873830" y="4289035"/>
            <a:ext cx="6322422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b="1" dirty="0">
              <a:latin typeface="Century" panose="02040604050505020304" pitchFamily="18" charset="0"/>
            </a:endParaRPr>
          </a:p>
          <a:p>
            <a:pPr algn="ctr"/>
            <a:r>
              <a:rPr lang="ru-RU" b="1" dirty="0">
                <a:latin typeface="Century" panose="02040604050505020304" pitchFamily="18" charset="0"/>
              </a:rPr>
              <a:t>Технология камешков </a:t>
            </a:r>
            <a:r>
              <a:rPr lang="ru-RU" b="1" dirty="0" err="1">
                <a:latin typeface="Century" panose="02040604050505020304" pitchFamily="18" charset="0"/>
              </a:rPr>
              <a:t>Марблс</a:t>
            </a:r>
            <a:r>
              <a:rPr lang="ru-RU" b="1" dirty="0">
                <a:latin typeface="Century" panose="02040604050505020304" pitchFamily="18" charset="0"/>
              </a:rPr>
              <a:t> обеспечивает возможность интеграции учебного процесса с игрой, что делает его увлекательным и эффективным для дошкольников. Игры с камешками </a:t>
            </a:r>
            <a:r>
              <a:rPr lang="ru-RU" b="1" dirty="0" err="1">
                <a:latin typeface="Century" panose="02040604050505020304" pitchFamily="18" charset="0"/>
              </a:rPr>
              <a:t>Марблс</a:t>
            </a:r>
            <a:r>
              <a:rPr lang="ru-RU" b="1" dirty="0">
                <a:latin typeface="Century" panose="02040604050505020304" pitchFamily="18" charset="0"/>
              </a:rPr>
              <a:t> позволяют развивать мелкую и крупную моторику, стимулируют логику и творчество, а также навыки командной работы и социального взаимодействия.</a:t>
            </a:r>
          </a:p>
        </p:txBody>
      </p:sp>
    </p:spTree>
    <p:extLst>
      <p:ext uri="{BB962C8B-B14F-4D97-AF65-F5344CB8AC3E}">
        <p14:creationId xmlns:p14="http://schemas.microsoft.com/office/powerpoint/2010/main" val="929982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30F1AE-AFB6-40CA-AF21-D831D9AB09C2}"/>
              </a:ext>
            </a:extLst>
          </p:cNvPr>
          <p:cNvSpPr txBox="1"/>
          <p:nvPr/>
        </p:nvSpPr>
        <p:spPr>
          <a:xfrm>
            <a:off x="1397438" y="532661"/>
            <a:ext cx="9397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Century" panose="02040604050505020304" pitchFamily="18" charset="0"/>
              </a:rPr>
              <a:t>Технология «Обучения в сотрудничестве»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47" y="1178991"/>
            <a:ext cx="5396089" cy="4047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916" y="1174759"/>
            <a:ext cx="5407377" cy="4055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13954" y="5630091"/>
            <a:ext cx="10946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entury" panose="02040604050505020304" pitchFamily="18" charset="0"/>
              </a:rPr>
              <a:t>Обучение в сотрудничестве представляет собой методику, основанную на коллективной деятельности, которая активно используется в дошкольном образовании. Этот подход способствует формированию социальных навыков, способности работать в команде.</a:t>
            </a:r>
          </a:p>
        </p:txBody>
      </p:sp>
    </p:spTree>
    <p:extLst>
      <p:ext uri="{BB962C8B-B14F-4D97-AF65-F5344CB8AC3E}">
        <p14:creationId xmlns:p14="http://schemas.microsoft.com/office/powerpoint/2010/main" val="1052557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30F1AE-AFB6-40CA-AF21-D831D9AB09C2}"/>
              </a:ext>
            </a:extLst>
          </p:cNvPr>
          <p:cNvSpPr txBox="1"/>
          <p:nvPr/>
        </p:nvSpPr>
        <p:spPr>
          <a:xfrm>
            <a:off x="1365956" y="327379"/>
            <a:ext cx="965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Century" panose="02040604050505020304" pitchFamily="18" charset="0"/>
              </a:rPr>
              <a:t>Технология «Социальной акции»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138" y="973708"/>
            <a:ext cx="2187928" cy="2917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625" y="3949467"/>
            <a:ext cx="3615569" cy="2711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6" y="973708"/>
            <a:ext cx="2187928" cy="2917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422" y="3949467"/>
            <a:ext cx="3640508" cy="2711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7A67B4-6131-3CFD-0516-26AADA44CB1A}"/>
              </a:ext>
            </a:extLst>
          </p:cNvPr>
          <p:cNvSpPr txBox="1"/>
          <p:nvPr/>
        </p:nvSpPr>
        <p:spPr>
          <a:xfrm>
            <a:off x="2914117" y="973708"/>
            <a:ext cx="6383708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entury" panose="02040604050505020304" pitchFamily="18" charset="0"/>
                <a:cs typeface="Times New Roman" panose="02020603050405020304" pitchFamily="18" charset="0"/>
              </a:rPr>
              <a:t>Социальные акции – один из видов инновационных технологий социальной деятельности дошкольников.</a:t>
            </a:r>
          </a:p>
          <a:p>
            <a:pPr algn="ctr"/>
            <a:r>
              <a:rPr lang="ru-RU" sz="1600" b="1" dirty="0">
                <a:latin typeface="Century" panose="02040604050505020304" pitchFamily="18" charset="0"/>
                <a:cs typeface="Times New Roman" panose="02020603050405020304" pitchFamily="18" charset="0"/>
              </a:rPr>
              <a:t>Цель социальной акции – это создание условий для вовлечения детей в социально-значимую деятельность, формирования активной жизненной позиции детей и взрослых.</a:t>
            </a:r>
          </a:p>
          <a:p>
            <a:pPr algn="ctr"/>
            <a:r>
              <a:rPr lang="ru-RU" sz="1600" b="1" dirty="0">
                <a:latin typeface="Century" panose="02040604050505020304" pitchFamily="18" charset="0"/>
                <a:cs typeface="Times New Roman" panose="02020603050405020304" pitchFamily="18" charset="0"/>
              </a:rPr>
              <a:t>Результатом проведения социальных акций является накопление детьми разнообразного социального опыта. У дошкольников в элементарном виде формируются социально-ценностные ориентации, они становятся более независимыми и самостоятельными. Дети способны действовать осознанно и целенаправленно, оценивать результаты своей деятельности.</a:t>
            </a:r>
          </a:p>
          <a:p>
            <a:endParaRPr lang="ru-RU" sz="1400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781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DD171-FE99-798A-0A95-8F15C9F27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A80339-0673-DEF7-21BE-A8D5022E8487}"/>
              </a:ext>
            </a:extLst>
          </p:cNvPr>
          <p:cNvSpPr txBox="1"/>
          <p:nvPr/>
        </p:nvSpPr>
        <p:spPr>
          <a:xfrm>
            <a:off x="1365956" y="327379"/>
            <a:ext cx="965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Century" panose="02040604050505020304" pitchFamily="18" charset="0"/>
              </a:rPr>
              <a:t>Технология «Социальной акции»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C0C409-90F6-4E5A-DC16-1A5F33BC595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5174" y="1397158"/>
            <a:ext cx="3988719" cy="299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878433-EC64-50B9-6C3D-2367FB0086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411" y="1383668"/>
            <a:ext cx="4069415" cy="3005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F4CEED5-7603-8E3E-467F-D8E5156045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39"/>
          <a:stretch/>
        </p:blipFill>
        <p:spPr>
          <a:xfrm>
            <a:off x="4311905" y="2892929"/>
            <a:ext cx="3568189" cy="3637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4042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64F4B3-F5FE-4A7B-87FE-4BD52F7E809A}"/>
              </a:ext>
            </a:extLst>
          </p:cNvPr>
          <p:cNvSpPr txBox="1"/>
          <p:nvPr/>
        </p:nvSpPr>
        <p:spPr>
          <a:xfrm>
            <a:off x="2838717" y="266331"/>
            <a:ext cx="61141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Century" panose="02040604050505020304" pitchFamily="18" charset="0"/>
              </a:rPr>
              <a:t>Технология развивающих игр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D05CAC-4A5B-413B-94A6-07A440A678B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46" y="4165212"/>
            <a:ext cx="3444266" cy="258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67288DF-0C09-4E30-92EC-6D18919CC2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439" y="4165212"/>
            <a:ext cx="3444266" cy="258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956D0A-F6EF-48E2-8657-E97588D5008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82096" y="1329533"/>
            <a:ext cx="3827414" cy="2870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D28C9B0-D9FB-4DE2-8EC4-4C50199C703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817" y="109588"/>
            <a:ext cx="2817888" cy="3757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6125" y="619703"/>
            <a:ext cx="3546485" cy="2663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422470" y="3866772"/>
            <a:ext cx="49719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b="1" dirty="0">
              <a:latin typeface="Century" panose="02040604050505020304" pitchFamily="18" charset="0"/>
            </a:endParaRPr>
          </a:p>
          <a:p>
            <a:pPr algn="ctr"/>
            <a:r>
              <a:rPr lang="ru-RU" b="1" dirty="0">
                <a:latin typeface="Century" panose="02040604050505020304" pitchFamily="18" charset="0"/>
              </a:rPr>
              <a:t>Технология развивающих игр направлена на развитие творческих способностей детей. Она создаёт условия для опережающего мышления и интеллектуального развития.</a:t>
            </a:r>
          </a:p>
        </p:txBody>
      </p:sp>
    </p:spTree>
    <p:extLst>
      <p:ext uri="{BB962C8B-B14F-4D97-AF65-F5344CB8AC3E}">
        <p14:creationId xmlns:p14="http://schemas.microsoft.com/office/powerpoint/2010/main" val="4121691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B0D81A-9B60-49CD-8E84-1255DB63826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87" y="3715198"/>
            <a:ext cx="3768823" cy="2826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D809FE-E97C-43D8-BF03-096BAE740B3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74" y="733603"/>
            <a:ext cx="3768823" cy="2826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BEB27F1-E136-418F-A947-27135D10825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860" y="793275"/>
            <a:ext cx="3768823" cy="2826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CB197C-E8EA-4BB1-AD15-E87B637FBEC3}"/>
              </a:ext>
            </a:extLst>
          </p:cNvPr>
          <p:cNvSpPr txBox="1"/>
          <p:nvPr/>
        </p:nvSpPr>
        <p:spPr>
          <a:xfrm>
            <a:off x="2947386" y="268171"/>
            <a:ext cx="7027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Century" panose="02040604050505020304" pitchFamily="18" charset="0"/>
              </a:rPr>
              <a:t>Здоровьесберегающие технологии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748B0DF-111D-4D1B-91B9-88E52CDE25C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473" y="3715198"/>
            <a:ext cx="3770210" cy="2827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310" y="750992"/>
            <a:ext cx="3745637" cy="2809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271554" y="4043041"/>
            <a:ext cx="36333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latin typeface="Century" panose="02040604050505020304" pitchFamily="18" charset="0"/>
              </a:rPr>
              <a:t>Здоровьесберегающая</a:t>
            </a:r>
            <a:r>
              <a:rPr lang="ru-RU" sz="2000" b="1" dirty="0">
                <a:latin typeface="Century" panose="02040604050505020304" pitchFamily="18" charset="0"/>
              </a:rPr>
              <a:t> технология направлена на сохранение и улучшение не только состояния здоровья, но и формирование здорового образа жизни воспитанников.</a:t>
            </a:r>
          </a:p>
        </p:txBody>
      </p:sp>
    </p:spTree>
    <p:extLst>
      <p:ext uri="{BB962C8B-B14F-4D97-AF65-F5344CB8AC3E}">
        <p14:creationId xmlns:p14="http://schemas.microsoft.com/office/powerpoint/2010/main" val="3074811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E73AD5-FEC7-42E8-A450-89ED720443A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351" y="800944"/>
            <a:ext cx="3198414" cy="2398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C26ADF-46C1-44F7-8C93-DF98A0F4E5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9" t="888" r="888" b="-888"/>
          <a:stretch/>
        </p:blipFill>
        <p:spPr>
          <a:xfrm rot="5400000">
            <a:off x="8325243" y="368172"/>
            <a:ext cx="3207437" cy="2997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B7FA51-B8B2-40C2-8F6E-D1A9774318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" t="19757" r="11890"/>
          <a:stretch/>
        </p:blipFill>
        <p:spPr>
          <a:xfrm>
            <a:off x="8430022" y="3821482"/>
            <a:ext cx="3707687" cy="2600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B6CC366-6A11-4687-B289-507548AA27AF}"/>
              </a:ext>
            </a:extLst>
          </p:cNvPr>
          <p:cNvSpPr/>
          <p:nvPr/>
        </p:nvSpPr>
        <p:spPr>
          <a:xfrm>
            <a:off x="2923876" y="310720"/>
            <a:ext cx="71465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Century" panose="02040604050505020304" pitchFamily="18" charset="0"/>
              </a:rPr>
              <a:t>Технология квест - игры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7" y="3821482"/>
            <a:ext cx="3910730" cy="2600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78" y="266976"/>
            <a:ext cx="2246498" cy="3102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879669" y="3043647"/>
            <a:ext cx="47287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latin typeface="Century" panose="02040604050505020304" pitchFamily="18" charset="0"/>
              </a:rPr>
              <a:t>Квест</a:t>
            </a:r>
            <a:r>
              <a:rPr lang="ru-RU" b="1" dirty="0">
                <a:latin typeface="Century" panose="02040604050505020304" pitchFamily="18" charset="0"/>
              </a:rPr>
              <a:t> – игра это увлекательный процесс, который способствует развитию познавательных интересов, коммуникативных навыков и умения работать в команде.</a:t>
            </a:r>
          </a:p>
          <a:p>
            <a:pPr algn="ctr"/>
            <a:r>
              <a:rPr lang="ru-RU" b="1" dirty="0" err="1">
                <a:latin typeface="Century" panose="02040604050505020304" pitchFamily="18" charset="0"/>
              </a:rPr>
              <a:t>Квест</a:t>
            </a:r>
            <a:r>
              <a:rPr lang="ru-RU" b="1" dirty="0">
                <a:latin typeface="Century" panose="02040604050505020304" pitchFamily="18" charset="0"/>
              </a:rPr>
              <a:t> – игра для дошкольников представляет собой серию заданий, которые дети должны решить для достижения общей цели. Задания могут быть разнообразными: поиск предметов, выполнение логических задач, разгадывание ребусов</a:t>
            </a:r>
            <a:r>
              <a:rPr lang="ru-RU" dirty="0">
                <a:latin typeface="Century" panose="02040604050505020304" pitchFamily="18" charset="0"/>
              </a:rPr>
              <a:t>. </a:t>
            </a:r>
            <a:endParaRPr lang="ru-RU" sz="16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383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2BADF1-3254-419A-80FE-FF6FE59FD19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1" y="947410"/>
            <a:ext cx="2890323" cy="3853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78FA5FE-8486-4BEE-BEDF-5B70957C5E3B}"/>
              </a:ext>
            </a:extLst>
          </p:cNvPr>
          <p:cNvSpPr/>
          <p:nvPr/>
        </p:nvSpPr>
        <p:spPr>
          <a:xfrm>
            <a:off x="772357" y="362635"/>
            <a:ext cx="111414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Century" panose="02040604050505020304" pitchFamily="18" charset="0"/>
              </a:rPr>
              <a:t>Информационно - коммуникационные технологии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912" y="947410"/>
            <a:ext cx="5167695" cy="3875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214" y="942494"/>
            <a:ext cx="2894010" cy="3858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1BAD30-6C29-FFED-D3C6-74B3DF8B7E14}"/>
              </a:ext>
            </a:extLst>
          </p:cNvPr>
          <p:cNvSpPr txBox="1"/>
          <p:nvPr/>
        </p:nvSpPr>
        <p:spPr>
          <a:xfrm rot="10800000" flipV="1">
            <a:off x="365760" y="4188063"/>
            <a:ext cx="1154807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Century" panose="02040604050505020304" pitchFamily="18" charset="0"/>
                <a:cs typeface="Times New Roman" panose="02020603050405020304" pitchFamily="18" charset="0"/>
              </a:rPr>
              <a:t>Информационно-коммуникационные технологии в дошкольном образовании – это комплекс учебно-методических материалов, технических и инструментальных средств вычислительной техники в учебном процессе, формы и методы их применения для совершенствования деятельности специалистов учреждения (администрации, воспитателей, логопедов и других специалистов), а также для образования, развития, диагностики и коррекции детей.</a:t>
            </a:r>
            <a:br>
              <a:rPr lang="ru-RU" b="1" dirty="0">
                <a:latin typeface="Century" panose="020406040505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Century" panose="02040604050505020304" pitchFamily="18" charset="0"/>
                <a:cs typeface="Times New Roman" panose="02020603050405020304" pitchFamily="18" charset="0"/>
              </a:rPr>
              <a:t>Цель ИКТ в дошкольном образовании: повышение качества образования через активное внедрение в воспитательно-образовательный процесс информационных технологий в соответствии </a:t>
            </a:r>
            <a:r>
              <a:rPr lang="ru-RU" sz="1600" b="1" dirty="0">
                <a:latin typeface="Century" panose="02040604050505020304" pitchFamily="18" charset="0"/>
                <a:cs typeface="Times New Roman" panose="02020603050405020304" pitchFamily="18" charset="0"/>
              </a:rPr>
              <a:t>с ФГОС ДО.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740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3B7B165-489D-4836-9D6F-A939046C075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64445" y="2592491"/>
            <a:ext cx="4547042" cy="3410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1C323B-C9D8-47BE-8AAD-1C2196FE1DD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5" y="2215434"/>
            <a:ext cx="3313398" cy="4417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31F1402-CA9F-4EAC-A870-982645DFA9BE}"/>
              </a:ext>
            </a:extLst>
          </p:cNvPr>
          <p:cNvSpPr txBox="1"/>
          <p:nvPr/>
        </p:nvSpPr>
        <p:spPr>
          <a:xfrm>
            <a:off x="901337" y="104503"/>
            <a:ext cx="11141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Century" panose="02040604050505020304" pitchFamily="18" charset="0"/>
              </a:rPr>
              <a:t>Технология смарт –тренинг «МИР ГОЛОВОЛОМОК»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852" y="796028"/>
            <a:ext cx="4703704" cy="3527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265714" y="4323806"/>
            <a:ext cx="53671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>
              <a:latin typeface="Century" panose="02040604050505020304" pitchFamily="18" charset="0"/>
            </a:endParaRPr>
          </a:p>
          <a:p>
            <a:pPr algn="ctr"/>
            <a:r>
              <a:rPr lang="ru-RU" b="1" dirty="0">
                <a:latin typeface="Century" panose="02040604050505020304" pitchFamily="18" charset="0"/>
              </a:rPr>
              <a:t>Технология смарт – тренинг - метод активного обучения детей, направленный на достижение поставленных целей, развитие познавательного интереса, сообразительности и находчивости. Основан на использовании игр – головоломок.</a:t>
            </a:r>
          </a:p>
        </p:txBody>
      </p:sp>
    </p:spTree>
    <p:extLst>
      <p:ext uri="{BB962C8B-B14F-4D97-AF65-F5344CB8AC3E}">
        <p14:creationId xmlns:p14="http://schemas.microsoft.com/office/powerpoint/2010/main" val="129361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A1149DD-4949-49D4-84FE-F36AD9F3F17F}"/>
              </a:ext>
            </a:extLst>
          </p:cNvPr>
          <p:cNvSpPr/>
          <p:nvPr/>
        </p:nvSpPr>
        <p:spPr>
          <a:xfrm>
            <a:off x="2945467" y="501135"/>
            <a:ext cx="64283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latin typeface="Century" panose="02040604050505020304" pitchFamily="18" charset="0"/>
              </a:rPr>
              <a:t>Технология «Детский совет»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04903" y="4036423"/>
            <a:ext cx="53165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entury" panose="02040604050505020304" pitchFamily="18" charset="0"/>
              </a:rPr>
              <a:t>Технология «детский совет» - технология, которая объединяет детей и взрослых вокруг событий и совместных дел. Предусматривает полноправное участие ребёнка в образовательном процессе, где детям принадлежит роль инициаторов и активных участников, а не исполнителей указаний взрослых.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298" y="1147466"/>
            <a:ext cx="3851943" cy="288895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410" y="1147466"/>
            <a:ext cx="3870589" cy="290294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875997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E17088-4EDA-4635-8E86-854448FC4F83}"/>
              </a:ext>
            </a:extLst>
          </p:cNvPr>
          <p:cNvSpPr txBox="1"/>
          <p:nvPr/>
        </p:nvSpPr>
        <p:spPr>
          <a:xfrm flipH="1">
            <a:off x="319596" y="408372"/>
            <a:ext cx="116067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Century" panose="02040604050505020304" pitchFamily="18" charset="0"/>
              </a:rPr>
              <a:t>Технология проектно-исследовательской деятельности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47C806-A18A-4B99-9368-E233956838FE}"/>
              </a:ext>
            </a:extLst>
          </p:cNvPr>
          <p:cNvSpPr txBox="1"/>
          <p:nvPr/>
        </p:nvSpPr>
        <p:spPr>
          <a:xfrm>
            <a:off x="4284617" y="4545874"/>
            <a:ext cx="41670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entury" panose="02040604050505020304" pitchFamily="18" charset="0"/>
                <a:cs typeface="Times New Roman" panose="02020603050405020304" pitchFamily="18" charset="0"/>
              </a:rPr>
              <a:t> Метод проектов – это педагогическая технология, стержнем которой является самостоятельная деятельность детей – исследовательская, познавательная, продуктивная, в процессе которой ребёнок познаёт окружающий мир и воплощает новые знания в реальные продукты.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71" y="1240970"/>
            <a:ext cx="2030031" cy="270670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189" y="1242389"/>
            <a:ext cx="2054468" cy="273929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125" y="1241021"/>
            <a:ext cx="2006836" cy="270665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684" y="1240970"/>
            <a:ext cx="2030030" cy="270670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581" y="1724660"/>
            <a:ext cx="3362822" cy="252211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371" y="3981680"/>
            <a:ext cx="2070271" cy="276036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226" y="3981680"/>
            <a:ext cx="2070271" cy="276036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284388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0D58AE9-E869-4076-9E7E-2759F6F07EAA}"/>
              </a:ext>
            </a:extLst>
          </p:cNvPr>
          <p:cNvSpPr/>
          <p:nvPr/>
        </p:nvSpPr>
        <p:spPr>
          <a:xfrm>
            <a:off x="1322772" y="298297"/>
            <a:ext cx="97241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latin typeface="Century" panose="02040604050505020304" pitchFamily="18" charset="0"/>
              </a:rPr>
              <a:t>Личностно – ориентированные технологии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44538" y="4976949"/>
            <a:ext cx="56170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entury" panose="02040604050505020304" pitchFamily="18" charset="0"/>
              </a:rPr>
              <a:t>Личностно – ориентированная технология нацелена на развитие ребёнка с учётом его индивидуальных способностей. Ключевыми словами являются «развитие», «личность», «самостоятельность», «индивидуальность», «творчество».</a:t>
            </a:r>
          </a:p>
        </p:txBody>
      </p:sp>
      <p:pic>
        <p:nvPicPr>
          <p:cNvPr id="4" name="Рисунок 3" descr="Изображение выглядит как одежда, на открытом воздухе, человек, Человеческое лиц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D843D5B-C862-DF9A-C922-BD1C865D5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" y="944628"/>
            <a:ext cx="2072928" cy="276390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 descr="Изображение выглядит как одежда, Человеческое лицо, человек, ребенок, начинающий ходит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C9AA652-49E2-41D6-9C19-4D30112A89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64958" y="1231614"/>
            <a:ext cx="2763904" cy="207292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 descr="Изображение выглядит как одежда, человек, Детское искусство, Человеческое лиц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E6ECD29-6B83-792B-9050-3D62FD2BF9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772" y="3865494"/>
            <a:ext cx="2072929" cy="276390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Рисунок 10" descr="Изображение выглядит как одежда, в помещении, человек, Человеческое лиц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6FFD251-F188-D4CE-9B87-DE58A7216C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594" y="2268077"/>
            <a:ext cx="3363949" cy="252296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Рисунок 14" descr="Изображение выглядит как в помещении, одежда, человек, сте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3F98BA9-24C3-DB03-938F-AA4E8A50B4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745" y="3865494"/>
            <a:ext cx="2072930" cy="27639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Рисунок 16" descr="Изображение выглядит как одежда, человек, обувь, Человеческое лиц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EE06DC1-18E0-CEF4-60C3-C676138A64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036" y="886125"/>
            <a:ext cx="1841884" cy="276390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 descr="Изображение выглядит как текст, Человеческое лицо, одежда, улыб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25D2786-3DA5-ABD4-CB31-DE5D17E087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1591" y="1289943"/>
            <a:ext cx="2763907" cy="207293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0272008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Сетка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Сетка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Сетка</Template>
  <TotalTime>541</TotalTime>
  <Words>524</Words>
  <Application>Microsoft Office PowerPoint</Application>
  <PresentationFormat>Широкоэкранный</PresentationFormat>
  <Paragraphs>41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Century</vt:lpstr>
      <vt:lpstr>Century Gothic</vt:lpstr>
      <vt:lpstr>Times New Roman</vt:lpstr>
      <vt:lpstr>Сетка</vt:lpstr>
      <vt:lpstr>Педагогические технологии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Педагогические технологии</dc:title>
  <dc:creator>ДС 588</dc:creator>
  <cp:lastModifiedBy>ОЛЬГА</cp:lastModifiedBy>
  <cp:revision>48</cp:revision>
  <dcterms:created xsi:type="dcterms:W3CDTF">2025-06-23T03:02:29Z</dcterms:created>
  <dcterms:modified xsi:type="dcterms:W3CDTF">2025-08-18T04:18:01Z</dcterms:modified>
</cp:coreProperties>
</file>