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6AE95-6D22-4687-93B1-45771DF5F9C2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71E8E-2556-45EC-91DF-43D26F3DB8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706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6AE95-6D22-4687-93B1-45771DF5F9C2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71E8E-2556-45EC-91DF-43D26F3DB8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660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6AE95-6D22-4687-93B1-45771DF5F9C2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71E8E-2556-45EC-91DF-43D26F3DB8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925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6AE95-6D22-4687-93B1-45771DF5F9C2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71E8E-2556-45EC-91DF-43D26F3DB8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880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6AE95-6D22-4687-93B1-45771DF5F9C2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71E8E-2556-45EC-91DF-43D26F3DB8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810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6AE95-6D22-4687-93B1-45771DF5F9C2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71E8E-2556-45EC-91DF-43D26F3DB8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641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6AE95-6D22-4687-93B1-45771DF5F9C2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71E8E-2556-45EC-91DF-43D26F3DB8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326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6AE95-6D22-4687-93B1-45771DF5F9C2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71E8E-2556-45EC-91DF-43D26F3DB8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142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6AE95-6D22-4687-93B1-45771DF5F9C2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71E8E-2556-45EC-91DF-43D26F3DB8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857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6AE95-6D22-4687-93B1-45771DF5F9C2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71E8E-2556-45EC-91DF-43D26F3DB8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799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6AE95-6D22-4687-93B1-45771DF5F9C2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71E8E-2556-45EC-91DF-43D26F3DB8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534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6AE95-6D22-4687-93B1-45771DF5F9C2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71E8E-2556-45EC-91DF-43D26F3DB8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193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3844" y="1067772"/>
            <a:ext cx="10604311" cy="23876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Тематический день </a:t>
            </a:r>
            <a:b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«Где обитают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животные </a:t>
            </a:r>
            <a:r>
              <a:rPr lang="ru-RU" b="1" smtClean="0">
                <a:latin typeface="Arial" panose="020B0604020202020204" pitchFamily="34" charset="0"/>
                <a:cs typeface="Arial" panose="020B0604020202020204" pitchFamily="34" charset="0"/>
              </a:rPr>
              <a:t>и птицы?»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99" y="3455372"/>
            <a:ext cx="9144000" cy="1655762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Воспитатель Сухачева Алена Александровна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411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5620" y="614149"/>
            <a:ext cx="10515600" cy="568564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Цель: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Закрепить знания детей младшего дошкольного возраста о среде обитания домашних и диких животных, познакомить с животными Севера и их характерными особенностями.</a:t>
            </a:r>
          </a:p>
          <a:p>
            <a:pPr marL="0" indent="0">
              <a:buNone/>
            </a:pP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Задачи: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 закрепить умение различать домашних животных (живут рядом с человеком, в доме или во дворе), диких животных наших лесов (живут в лесу, сами добывают пищу) и животных Севера (живут в холодном климате, во льдах и снегах).</a:t>
            </a:r>
          </a:p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 активизировать и обогащать словарный запас детей словами и выражениями: «берлога», «нора», «логово», «стая», «Север», «льды», «белый медведь», «северный олень», а также развивать умение отвечать на вопросы полным предложением.</a:t>
            </a:r>
          </a:p>
          <a:p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воспитывать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доброе, бережное и заботливое отношение к животным и птицам, желание заботиться о них и не причинять вреда.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7148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9307" y="500062"/>
            <a:ext cx="11682484" cy="1325563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Беседа о домашних и диких животных </a:t>
            </a:r>
            <a:b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Просмотр книжки-малышки «Домашние и лесные (дикие) животные»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98692" y="1825625"/>
            <a:ext cx="3260955" cy="4351338"/>
          </a:xfrm>
          <a:prstGeom prst="rect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1028" name="Picture 4" descr="https://sun9-33.userapi.com/s/v1/ig2/FZ0SPdWp3ec9S_ePFmI3OGyRKWdcR1K0-_AZTbPxkadpoLlOanVWozW9f3JTMpHJpW1oy_eopVF_BOIl9QeLvOEX.jpg?quality=95&amp;as=32x43,48x64,72x96,108x144,160x213,240x320,360x480,480x640,540x720,640x854,720x960,1080x1441,1280x1708,1440x1921,1919x2560&amp;from=bu&amp;u=88NvgrcCzRrPca_iTkkVVaN3swEMKZ4fHax_VkS3QVw&amp;cs=1280x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8" y="1825625"/>
            <a:ext cx="3260955" cy="4351338"/>
          </a:xfrm>
          <a:prstGeom prst="rect">
            <a:avLst/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259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Чем питаются домашние и дикие животные?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50124" y="1825625"/>
            <a:ext cx="2913029" cy="4351338"/>
          </a:xfrm>
          <a:prstGeom prst="rect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2050" name="Picture 2" descr="https://sun9-40.userapi.com/s/v1/ig2/F5dS0TL6OKvhtjTPu4KuHejwWHxz_p8iLdlhlp39xbdz-QgpscYcRdsyME3kdQs7GLvelPZDvRNMNKG0t4TRO-Fq.jpg?quality=95&amp;as=32x43,48x64,72x96,108x144,160x213,240x320,360x480,480x640,540x720,640x854,720x960,1080x1441,1280x1708,1440x1921,1919x2560&amp;from=bu&amp;cs=1280x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685" y="1825625"/>
            <a:ext cx="3260955" cy="4351338"/>
          </a:xfrm>
          <a:prstGeom prst="rect">
            <a:avLst/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72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Знакомство с животными севера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31910" y="1825625"/>
            <a:ext cx="3325201" cy="4351338"/>
          </a:xfrm>
          <a:prstGeom prst="rect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3074" name="Picture 2" descr="https://sun9-60.userapi.com/s/v1/ig2/nTajZPOXI75s2JpEqygu3B2uVzPUo-iSR_pjVx8-P8WKyyNs4pzpKCbxNcT34V-TzeVd9YuZ_WeRbf1K6j20igNn.jpg?quality=95&amp;as=32x43,48x64,72x96,108x144,160x213,240x320,360x480,480x640,540x720,640x854,720x960,1080x1441,1280x1708,1440x1921,1919x2560&amp;from=bu&amp;cs=1280x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716" y="1825625"/>
            <a:ext cx="3260955" cy="4351338"/>
          </a:xfrm>
          <a:prstGeom prst="rect">
            <a:avLst/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29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65495" y="500062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Дидактическая игра «Где обитают животные и птицы?»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https://sun9-9.userapi.com/s/v1/ig2/cJv6-cVTwuYI5v88dK8zzD6AJemgpcP4m9Gj-6AnuZeLzg9QnyQyuFlJbjcp7wUfB1Orxc3YqiTd02pa6-yPXDq_.jpg?quality=95&amp;as=32x43,48x64,72x96,108x144,160x213,240x320,360x480,480x640,540x720,640x854,720x960,1080x1441,1280x1708,1440x1921,1919x2560&amp;from=bu&amp;cs=1280x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582" y="1825625"/>
            <a:ext cx="3260955" cy="4351338"/>
          </a:xfrm>
          <a:prstGeom prst="rect">
            <a:avLst/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23.userapi.com/s/v1/ig2/tKzmdo0HX-kSy3pxrVSsF_qGTcj4DeOnKcEiQbUfWvuTLuhgM2JYDUQ8w4RglduT9cuOY1HrPLFkHn6f5OXKt-Wl.jpg?quality=95&amp;as=32x43,48x64,72x96,108x144,160x213,240x320,360x480,480x640,540x720,640x854,720x960,1080x1441,1280x1708,1440x1921,1919x2560&amp;from=bu&amp;cs=1280x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624" y="1825625"/>
            <a:ext cx="3260955" cy="4351338"/>
          </a:xfrm>
          <a:prstGeom prst="rect">
            <a:avLst/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335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92791" y="500062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Подвижная игра «Найди домик»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https://sun9-70.userapi.com/s/v1/ig2/v_FI7J4Bb7sYxPCiukNj1Z03MsrH2WSJnOQA2ixg_Vyi0cBmdXfYccxsioXThE3EG2BZEBcxevw2g74qwlCOT5uk.jpg?quality=95&amp;as=32x43,48x64,72x96,108x144,160x213,240x320,360x480,480x640,540x720,640x854,720x960,1080x1441,1280x1708,1440x1921,1919x2560&amp;from=bu&amp;cs=1280x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7829" y="1825625"/>
            <a:ext cx="3260955" cy="4351338"/>
          </a:xfrm>
          <a:prstGeom prst="rect">
            <a:avLst/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14.userapi.com/s/v1/ig2/3i5yqd50BGPwWACw0L5jSj6ocfausNE1eTN2HG1okUCF0Uqpax2nhq2UMXD4b38AjZKSm18Vd_OgfCnk9aaySY8Y.jpg?quality=95&amp;as=32x43,48x64,72x96,108x144,160x213,240x320,360x480,480x640,540x720,640x854,720x960,1080x1441,1280x1708,1440x1921,1919x2560&amp;from=bu&amp;cs=1280x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203" y="1825625"/>
            <a:ext cx="3260955" cy="4351338"/>
          </a:xfrm>
          <a:prstGeom prst="rect">
            <a:avLst/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799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723331"/>
            <a:ext cx="10515600" cy="545363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3900" dirty="0" smtClean="0">
                <a:solidFill>
                  <a:srgbClr val="0F11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 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0F11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</a:t>
            </a:r>
            <a:r>
              <a:rPr lang="ru-RU" dirty="0">
                <a:solidFill>
                  <a:srgbClr val="0F11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тематического дня «Где обитают животные и птицы» позволило систематизировать и расширить представления детей младшего дошкольного возраста о среде обитания животных. В ходе дня дети успешно закрепили знания о домашних и диких животных, научились различать их по месту обитания (рядом с человеком — в лесу). Особый интерес у воспитанников вызвало знакомство с животными Севера (белый медведь, северный олень), которые были для детей новыми. Дети активно включались в беседы, отвечали на вопросы, с удовольствием выполняли имитационные движения и участвовали в дидактических играх. К концу дня большинство детей могли самостоятельно назвать несколько животных и сказать, где они живут. Таким образом, тематический день достиг поставленной цели, способствовал развитию познавательного интереса, обогащению словарного запаса и воспитанию бережного отношения к животному миру.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0937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336</Words>
  <Application>Microsoft Office PowerPoint</Application>
  <PresentationFormat>Широкоэкранный</PresentationFormat>
  <Paragraphs>14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Тема Office</vt:lpstr>
      <vt:lpstr>Тематический день  «Где обитают животные и птицы?»</vt:lpstr>
      <vt:lpstr>Презентация PowerPoint</vt:lpstr>
      <vt:lpstr>Беседа о домашних и диких животных  Просмотр книжки-малышки «Домашние и лесные (дикие) животные»</vt:lpstr>
      <vt:lpstr>Чем питаются домашние и дикие животные?</vt:lpstr>
      <vt:lpstr>Знакомство с животными севера</vt:lpstr>
      <vt:lpstr>Дидактическая игра «Где обитают животные и птицы?»</vt:lpstr>
      <vt:lpstr>Подвижная игра «Найди домик»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«Где обитают животные?»</dc:title>
  <dc:creator>STEPAN</dc:creator>
  <cp:lastModifiedBy>STEPAN</cp:lastModifiedBy>
  <cp:revision>4</cp:revision>
  <dcterms:created xsi:type="dcterms:W3CDTF">2026-05-24T09:26:12Z</dcterms:created>
  <dcterms:modified xsi:type="dcterms:W3CDTF">2026-05-25T13:23:58Z</dcterms:modified>
</cp:coreProperties>
</file>