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9" r:id="rId4"/>
    <p:sldId id="260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A060-9609-405D-8913-F8541A211617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0DA3-8125-402E-9AB7-996D67B75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192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A060-9609-405D-8913-F8541A211617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0DA3-8125-402E-9AB7-996D67B75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810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A060-9609-405D-8913-F8541A211617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0DA3-8125-402E-9AB7-996D67B75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973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A060-9609-405D-8913-F8541A211617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0DA3-8125-402E-9AB7-996D67B75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140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A060-9609-405D-8913-F8541A211617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0DA3-8125-402E-9AB7-996D67B75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442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A060-9609-405D-8913-F8541A211617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0DA3-8125-402E-9AB7-996D67B75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684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A060-9609-405D-8913-F8541A211617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0DA3-8125-402E-9AB7-996D67B75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903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A060-9609-405D-8913-F8541A211617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0DA3-8125-402E-9AB7-996D67B75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238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A060-9609-405D-8913-F8541A211617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0DA3-8125-402E-9AB7-996D67B75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791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A060-9609-405D-8913-F8541A211617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0DA3-8125-402E-9AB7-996D67B75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124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A060-9609-405D-8913-F8541A211617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0DA3-8125-402E-9AB7-996D67B75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863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A060-9609-405D-8913-F8541A211617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0DA3-8125-402E-9AB7-996D67B75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15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A060-9609-405D-8913-F8541A211617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0DA3-8125-402E-9AB7-996D67B75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23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A060-9609-405D-8913-F8541A211617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0DA3-8125-402E-9AB7-996D67B75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545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A060-9609-405D-8913-F8541A211617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0DA3-8125-402E-9AB7-996D67B75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17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A060-9609-405D-8913-F8541A211617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0DA3-8125-402E-9AB7-996D67B75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82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9AD6A060-9609-405D-8913-F8541A211617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F9EF0DA3-8125-402E-9AB7-996D67B75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00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AD6A060-9609-405D-8913-F8541A211617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9EF0DA3-8125-402E-9AB7-996D67B75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2588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A8C8B9-D254-41C3-B060-1CBD45759E6A}"/>
              </a:ext>
            </a:extLst>
          </p:cNvPr>
          <p:cNvSpPr txBox="1"/>
          <p:nvPr/>
        </p:nvSpPr>
        <p:spPr>
          <a:xfrm>
            <a:off x="639194" y="301839"/>
            <a:ext cx="1049109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Мастерская педагогических идей</a:t>
            </a:r>
          </a:p>
          <a:p>
            <a:pPr algn="ctr"/>
            <a:endParaRPr lang="ru-RU" dirty="0"/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Технология интеллектуальных игр 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Зуева Елена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Рамильевна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Шарафиева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Елена Евгеньевна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Гегель Ольга Леонидовна</a:t>
            </a:r>
          </a:p>
          <a:p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Алябина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Елена Владимировна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Технология музейной технологии. Сундук с историей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Зуева Елена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Рамильевна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Шарафиева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Елена Евгеньевна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Гегель Ольга Леонидовна </a:t>
            </a:r>
          </a:p>
        </p:txBody>
      </p:sp>
    </p:spTree>
    <p:extLst>
      <p:ext uri="{BB962C8B-B14F-4D97-AF65-F5344CB8AC3E}">
        <p14:creationId xmlns:p14="http://schemas.microsoft.com/office/powerpoint/2010/main" val="3693802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116D8B-CEC1-4B36-9266-57AB97E0DC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4" r="3238" b="16906"/>
          <a:stretch/>
        </p:blipFill>
        <p:spPr>
          <a:xfrm>
            <a:off x="294366" y="1391466"/>
            <a:ext cx="3826737" cy="2219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C60ED2-9E88-4047-A5DA-49784BCD86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2" b="7927"/>
          <a:stretch/>
        </p:blipFill>
        <p:spPr>
          <a:xfrm>
            <a:off x="1249884" y="3832826"/>
            <a:ext cx="3677224" cy="2736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7A97F8-7C46-42C1-8355-A0718A716A55}"/>
              </a:ext>
            </a:extLst>
          </p:cNvPr>
          <p:cNvSpPr txBox="1"/>
          <p:nvPr/>
        </p:nvSpPr>
        <p:spPr>
          <a:xfrm>
            <a:off x="1526958" y="218666"/>
            <a:ext cx="8382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Технология интеллектуальных игр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CA8912A-306E-4868-8786-6A157C709D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8" t="7246" r="6326" b="6861"/>
          <a:stretch/>
        </p:blipFill>
        <p:spPr>
          <a:xfrm>
            <a:off x="5426281" y="1153514"/>
            <a:ext cx="3677225" cy="2945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213429F-8335-4651-A622-1189DB2A27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t="12738" r="9599" b="7083"/>
          <a:stretch/>
        </p:blipFill>
        <p:spPr>
          <a:xfrm>
            <a:off x="7767961" y="4325753"/>
            <a:ext cx="3391269" cy="2361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2179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D22E5C-2486-4EAC-A274-C81650DC56E2}"/>
              </a:ext>
            </a:extLst>
          </p:cNvPr>
          <p:cNvSpPr txBox="1"/>
          <p:nvPr/>
        </p:nvSpPr>
        <p:spPr>
          <a:xfrm>
            <a:off x="612558" y="210026"/>
            <a:ext cx="10176769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технологии интеллектуальных игр в образовательном процессе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Современный ФОП требует от педагога не только передачи знаний, но и развития у учащихся метапредметных навыков: логики, критического мышления, умения работать в команде и быстро принимать решения. Технология интеллектуальных игр — идеальный инструмент для решения этих задач.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Что такое технология интеллектуальных игр?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Это педагогическая технология, построенная на моделировании ситуаций поиска и принятия решения в условиях неполной информации, ограниченного времени и соревновательной мотивации. В отличие от обычных викторин, здесь важен не только объем знаний, но и стратегия мышления.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320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03B8CA1-3493-442F-9AEE-D34C1204952A}"/>
              </a:ext>
            </a:extLst>
          </p:cNvPr>
          <p:cNvSpPr/>
          <p:nvPr/>
        </p:nvSpPr>
        <p:spPr>
          <a:xfrm>
            <a:off x="798990" y="504482"/>
            <a:ext cx="1012054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Какие задачи решает технология? </a:t>
            </a:r>
          </a:p>
          <a:p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Повышение учебной мотивации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Тренировка  и внимания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Развитие навыка быстрого выбора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Умение слушать и слышать других</a:t>
            </a:r>
          </a:p>
          <a:p>
            <a:endParaRPr lang="ru-RU" dirty="0"/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Виды интеллектуальных игр (по методике классификации)</a:t>
            </a:r>
          </a:p>
          <a:p>
            <a:endParaRPr lang="ru-RU" dirty="0"/>
          </a:p>
          <a:p>
            <a:r>
              <a:rPr lang="ru-RU" dirty="0"/>
              <a:t>1. </a:t>
            </a:r>
            <a:r>
              <a:rPr lang="ru-RU" sz="2000" dirty="0"/>
              <a:t>Сюжетные  -воспитанники решают задачи, продвигаясь по сюжету.</a:t>
            </a:r>
          </a:p>
          <a:p>
            <a:r>
              <a:rPr lang="ru-RU" sz="2000" dirty="0"/>
              <a:t>2. Состязательные («Что? Где? Когда?», «</a:t>
            </a:r>
            <a:r>
              <a:rPr lang="ru-RU" sz="2000" dirty="0" err="1"/>
              <a:t>Брейн</a:t>
            </a:r>
            <a:r>
              <a:rPr lang="ru-RU" sz="2000" dirty="0"/>
              <a:t>-ринг», «Своя игра»). Прямое соперничество в скорости и точности.</a:t>
            </a:r>
          </a:p>
          <a:p>
            <a:r>
              <a:rPr lang="ru-RU" sz="2000" dirty="0"/>
              <a:t>3. Конструктивные (проблемные ситуации с элементами игры). Моделирование реальных жизненных или профессиональных ситуаций.</a:t>
            </a:r>
          </a:p>
          <a:p>
            <a:r>
              <a:rPr lang="ru-RU" sz="2000" dirty="0"/>
              <a:t>4. Цифровые (</a:t>
            </a:r>
            <a:r>
              <a:rPr lang="ru-RU" sz="2000" dirty="0" err="1"/>
              <a:t>Kahoot</a:t>
            </a:r>
            <a:r>
              <a:rPr lang="ru-RU" sz="2000" dirty="0"/>
              <a:t>, </a:t>
            </a:r>
            <a:r>
              <a:rPr lang="ru-RU" sz="2000" dirty="0" err="1"/>
              <a:t>Quizizz</a:t>
            </a:r>
            <a:r>
              <a:rPr lang="ru-RU" sz="2000" dirty="0"/>
              <a:t>, онлайн-квесты). Использование гаджетов для моментальной проверки </a:t>
            </a:r>
          </a:p>
        </p:txBody>
      </p:sp>
    </p:spTree>
    <p:extLst>
      <p:ext uri="{BB962C8B-B14F-4D97-AF65-F5344CB8AC3E}">
        <p14:creationId xmlns:p14="http://schemas.microsoft.com/office/powerpoint/2010/main" val="2589931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52C8AB-3337-4800-AE38-778B436A374B}"/>
              </a:ext>
            </a:extLst>
          </p:cNvPr>
          <p:cNvSpPr txBox="1"/>
          <p:nvPr/>
        </p:nvSpPr>
        <p:spPr>
          <a:xfrm>
            <a:off x="1154097" y="239698"/>
            <a:ext cx="100484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Музейная технология. Сундук с историей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7459E8-5124-47F0-B4D6-7FF341D3D6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0"/>
          <a:stretch/>
        </p:blipFill>
        <p:spPr>
          <a:xfrm>
            <a:off x="1655513" y="4132659"/>
            <a:ext cx="3874742" cy="2546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A9FEC2-9299-43D7-B234-E24FFB555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" y="1025925"/>
            <a:ext cx="3768923" cy="2826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F240E59-ECB2-4067-801D-0EDB713C2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694" y="1025925"/>
            <a:ext cx="3768923" cy="2826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E16E0D4-B5C3-45D8-8A96-F0BCA78255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238" y="4054451"/>
            <a:ext cx="3604263" cy="2703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40925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665278-D0A8-488C-A97B-EB9747ED1672}"/>
              </a:ext>
            </a:extLst>
          </p:cNvPr>
          <p:cNvSpPr txBox="1"/>
          <p:nvPr/>
        </p:nvSpPr>
        <p:spPr>
          <a:xfrm>
            <a:off x="97654" y="71022"/>
            <a:ext cx="11967099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Задачи по ФОП</a:t>
            </a:r>
          </a:p>
          <a:p>
            <a:pPr algn="ctr"/>
            <a:r>
              <a:rPr lang="ru-RU" sz="2000" dirty="0"/>
              <a:t>Ключевой методический принцип 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«Музейная технология в ДОУ трансформирует позицию ребёнка от пассивного зрителя к активному со-исследователю, а среду — от статичной экспозиции к динамичной лаборатории действия».</a:t>
            </a:r>
          </a:p>
          <a:p>
            <a:pPr algn="ctr"/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/>
              <a:t>1. Знаково-символической деятельности.</a:t>
            </a:r>
          </a:p>
          <a:p>
            <a:r>
              <a:rPr lang="ru-RU" sz="1600" dirty="0"/>
              <a:t>Ребёнок понимает, что предмет может «рассказывать» о прошлом, о профессии человека, о культуре (например, колокольчик — значит, раньше звали к обеду).</a:t>
            </a:r>
          </a:p>
          <a:p>
            <a:endParaRPr lang="ru-RU" sz="1600" dirty="0"/>
          </a:p>
          <a:p>
            <a:r>
              <a:rPr lang="ru-RU" sz="1600" dirty="0"/>
              <a:t>2. Поисково-исследовательским действиям.</a:t>
            </a:r>
          </a:p>
          <a:p>
            <a:r>
              <a:rPr lang="ru-RU" sz="1600" dirty="0"/>
              <a:t>Сравнивает экспонаты, задаёт вопросы («почему утюг тяжёлый?», «зачем чугунку закрывали крышкой?»), выдвигает гипотезы.</a:t>
            </a:r>
          </a:p>
          <a:p>
            <a:endParaRPr lang="ru-RU" sz="1600" dirty="0"/>
          </a:p>
          <a:p>
            <a:r>
              <a:rPr lang="ru-RU" sz="1600" dirty="0"/>
              <a:t>3. Элементарному анализу и синтезу.</a:t>
            </a:r>
          </a:p>
          <a:p>
            <a:r>
              <a:rPr lang="ru-RU" sz="1600" dirty="0"/>
              <a:t>Выделяет части предмета, находит общее и различное между старинным и современным аналогом.</a:t>
            </a:r>
          </a:p>
          <a:p>
            <a:endParaRPr lang="ru-RU" sz="1600" dirty="0"/>
          </a:p>
          <a:p>
            <a:r>
              <a:rPr lang="ru-RU" sz="1600" dirty="0"/>
              <a:t>4. Способности к рефлексии.</a:t>
            </a:r>
          </a:p>
          <a:p>
            <a:r>
              <a:rPr lang="ru-RU" sz="1600" dirty="0"/>
              <a:t>Фиксирует свой опыт: «Я сегодня узнал, что раньше…», «Я показал маме экспонат и объяснил…».</a:t>
            </a:r>
          </a:p>
          <a:p>
            <a:endParaRPr lang="ru-RU" sz="1600" dirty="0"/>
          </a:p>
          <a:p>
            <a:r>
              <a:rPr lang="ru-RU" sz="1600" dirty="0"/>
              <a:t>5. Коммуникативной инициативе.</a:t>
            </a:r>
          </a:p>
          <a:p>
            <a:r>
              <a:rPr lang="ru-RU" sz="1600" dirty="0"/>
              <a:t>Взрослый создаёт ситуацию, где ребёнок вынужден обратиться с вопросом, предложением, просьбой, связанной с музейным объектом.</a:t>
            </a:r>
          </a:p>
          <a:p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329906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Сетка</Template>
  <TotalTime>178</TotalTime>
  <Words>400</Words>
  <Application>Microsoft Office PowerPoint</Application>
  <PresentationFormat>Широкоэкранный</PresentationFormat>
  <Paragraphs>56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Сетка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ДС 588</dc:creator>
  <cp:lastModifiedBy>ДС 588</cp:lastModifiedBy>
  <cp:revision>8</cp:revision>
  <dcterms:created xsi:type="dcterms:W3CDTF">2026-06-02T02:52:43Z</dcterms:created>
  <dcterms:modified xsi:type="dcterms:W3CDTF">2026-06-02T05:51:41Z</dcterms:modified>
</cp:coreProperties>
</file>