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1" r:id="rId4"/>
    <p:sldId id="260" r:id="rId5"/>
    <p:sldId id="262" r:id="rId6"/>
    <p:sldId id="258" r:id="rId7"/>
    <p:sldId id="263" r:id="rId8"/>
    <p:sldId id="257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6/19/2025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12" Type="http://schemas.openxmlformats.org/officeDocument/2006/relationships/image" Target="../media/image34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33.jp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42BF9-1031-46FA-BEF3-B52DFA1DF9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Годовой отчет воспитателя </a:t>
            </a:r>
            <a:br>
              <a:rPr lang="ru-RU" dirty="0"/>
            </a:br>
            <a:r>
              <a:rPr lang="ru-RU" dirty="0"/>
              <a:t>2024-2025 гг.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C97FF7-A901-422C-8277-7BBAE63E0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0" y="5280846"/>
            <a:ext cx="10828843" cy="758709"/>
          </a:xfrm>
        </p:spPr>
        <p:txBody>
          <a:bodyPr>
            <a:normAutofit/>
          </a:bodyPr>
          <a:lstStyle/>
          <a:p>
            <a:r>
              <a:rPr lang="ru-RU" dirty="0"/>
              <a:t>                               </a:t>
            </a:r>
            <a:r>
              <a:rPr lang="ru-RU" sz="3600" dirty="0"/>
              <a:t>Зуева Елена </a:t>
            </a:r>
            <a:r>
              <a:rPr lang="ru-RU" sz="3600" dirty="0" err="1"/>
              <a:t>Рамильевна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6110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5BF191-7ACE-4B15-8935-883ABD264E75}"/>
              </a:ext>
            </a:extLst>
          </p:cNvPr>
          <p:cNvSpPr txBox="1"/>
          <p:nvPr/>
        </p:nvSpPr>
        <p:spPr>
          <a:xfrm>
            <a:off x="1100832" y="443884"/>
            <a:ext cx="923037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систему оздоровительной работы по сохранению и укреплению физического и психического здоровья детей дошкольного возраста. Внедрить краткосрочные образовательные практики по здоровье сбережению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-образовательный процесс.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совершенствовать содержание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-образовательного процесса направленного на формирование предпосылок духовно-нравственных качеств через внедрение образовательной технологии «Музейная педагогика».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повышения профессиональной компетенции педагогов через курсы повышения квалификации, а так же организацию работы по наставничеству для молодых педагогов в МБДОУ.    </a:t>
            </a:r>
          </a:p>
        </p:txBody>
      </p:sp>
    </p:spTree>
    <p:extLst>
      <p:ext uri="{BB962C8B-B14F-4D97-AF65-F5344CB8AC3E}">
        <p14:creationId xmlns:p14="http://schemas.microsoft.com/office/powerpoint/2010/main" val="29461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07FAC6-0D17-4A3F-A083-8D791CCD85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35" r="16870"/>
          <a:stretch/>
        </p:blipFill>
        <p:spPr>
          <a:xfrm>
            <a:off x="3459772" y="4807790"/>
            <a:ext cx="2535897" cy="192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793AD7-87CC-4CED-B8BB-29EBEC754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004352"/>
            <a:ext cx="3932808" cy="1769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219687-5D75-445A-AA93-6BF951C627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123"/>
          <a:stretch/>
        </p:blipFill>
        <p:spPr>
          <a:xfrm>
            <a:off x="3580819" y="2779356"/>
            <a:ext cx="2787464" cy="1769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EA0859-0A8C-48C6-848A-8924800EED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84" r="20970"/>
          <a:stretch/>
        </p:blipFill>
        <p:spPr>
          <a:xfrm>
            <a:off x="6922108" y="2596662"/>
            <a:ext cx="2672178" cy="221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922057-B95F-458F-9B26-F35354391E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573" r="9550"/>
          <a:stretch/>
        </p:blipFill>
        <p:spPr>
          <a:xfrm>
            <a:off x="4252528" y="287253"/>
            <a:ext cx="2787464" cy="221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69A9426-5E0A-427E-A022-2098170BEB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8441" y="2041275"/>
            <a:ext cx="1659153" cy="221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03D0F81-4A06-45F8-BB23-2A7BEE8483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9586" y="203316"/>
            <a:ext cx="1659153" cy="221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707885C-F6E2-4935-96C0-580D7C914E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2537" y="4462473"/>
            <a:ext cx="1659153" cy="221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394DD64-0ECC-4E12-BBBD-C9930CDD021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6759" r="12968" b="13241"/>
          <a:stretch/>
        </p:blipFill>
        <p:spPr>
          <a:xfrm>
            <a:off x="9284598" y="183323"/>
            <a:ext cx="2567092" cy="1769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F99916A-7856-4F0E-A004-08F5F6EADCF0}"/>
              </a:ext>
            </a:extLst>
          </p:cNvPr>
          <p:cNvSpPr txBox="1"/>
          <p:nvPr/>
        </p:nvSpPr>
        <p:spPr>
          <a:xfrm>
            <a:off x="83946" y="489231"/>
            <a:ext cx="333800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 –ОЗДОРОВИТЕЛЬНЫЕ МЕРОПРИЯТИЯ</a:t>
            </a:r>
          </a:p>
          <a:p>
            <a:endParaRPr lang="ru-RU" dirty="0"/>
          </a:p>
          <a:p>
            <a:r>
              <a:rPr lang="ru-RU" dirty="0"/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досуг с папами «День защитника Отечества»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-спортивный досуг «Путешествие с Незнайкой на луну»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-спортивный досуг «Пожарная безопасность»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-спортивное мероприятие «День бегуна»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-спортивное мероприятие «День прыгуна»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-спортивное развлечение «Зимние забавы со снеговиком»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-спортивное развлечение «Пожарная безопасность»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-развлечение «День Победы»</a:t>
            </a:r>
          </a:p>
        </p:txBody>
      </p:sp>
    </p:spTree>
    <p:extLst>
      <p:ext uri="{BB962C8B-B14F-4D97-AF65-F5344CB8AC3E}">
        <p14:creationId xmlns:p14="http://schemas.microsoft.com/office/powerpoint/2010/main" val="27212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DE7A90-3C39-4DC9-8A7C-F4298F182B79}"/>
              </a:ext>
            </a:extLst>
          </p:cNvPr>
          <p:cNvSpPr/>
          <p:nvPr/>
        </p:nvSpPr>
        <p:spPr>
          <a:xfrm>
            <a:off x="506027" y="335845"/>
            <a:ext cx="110083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</a:rPr>
              <a:t>Утренняя гимнастика</a:t>
            </a:r>
            <a:endParaRPr lang="ru-RU" sz="3600" dirty="0">
              <a:latin typeface="Helvetica Neue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</a:rPr>
              <a:t>Физкультурное занятие</a:t>
            </a:r>
            <a:endParaRPr lang="ru-RU" sz="3600" dirty="0">
              <a:latin typeface="Helvetica Neue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</a:rPr>
              <a:t>Физкультминутки</a:t>
            </a:r>
            <a:endParaRPr lang="ru-RU" sz="3600" dirty="0">
              <a:latin typeface="Helvetica Neue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</a:rPr>
              <a:t>Подвижные игры</a:t>
            </a:r>
            <a:endParaRPr lang="ru-RU" sz="3600" dirty="0">
              <a:latin typeface="Helvetica Neue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</a:rPr>
              <a:t>Физические игры</a:t>
            </a:r>
            <a:endParaRPr lang="ru-RU" sz="3600" dirty="0">
              <a:latin typeface="Helvetica Neue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</a:rPr>
              <a:t>Закаливание</a:t>
            </a:r>
            <a:endParaRPr lang="ru-RU" sz="3600" dirty="0">
              <a:latin typeface="Helvetica Neue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</a:rPr>
              <a:t>Дыхательная гимнастика</a:t>
            </a:r>
            <a:endParaRPr lang="ru-RU" sz="3600" dirty="0">
              <a:latin typeface="Helvetica Neue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</a:rPr>
              <a:t>Физкультурные досуги</a:t>
            </a:r>
            <a:endParaRPr lang="ru-RU" sz="3600" dirty="0">
              <a:latin typeface="Helvetica Neue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</a:rPr>
              <a:t>Упражнения между занятиями (динамическая пауза)</a:t>
            </a:r>
            <a:endParaRPr lang="ru-RU" sz="3600" dirty="0">
              <a:latin typeface="Helvetica Neue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</a:rPr>
              <a:t>Летние забавы на прогулках</a:t>
            </a:r>
            <a:endParaRPr lang="ru-RU" sz="3600" b="0" i="0" dirty="0"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86746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D31A23-3CE5-4B3D-83B2-1D5E59097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000" y="868274"/>
            <a:ext cx="3038925" cy="405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D66B49-93EE-475C-B2F4-E25A4C8D1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654" y="3721208"/>
            <a:ext cx="4009746" cy="3007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0B7C5E-D929-48EB-8904-05718E4F7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837" y="266331"/>
            <a:ext cx="4216893" cy="3162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DF2E25-1ACB-405E-B94C-E57175FCE9C5}"/>
              </a:ext>
            </a:extLst>
          </p:cNvPr>
          <p:cNvSpPr txBox="1"/>
          <p:nvPr/>
        </p:nvSpPr>
        <p:spPr>
          <a:xfrm>
            <a:off x="151200" y="212555"/>
            <a:ext cx="4543799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образовательной технологии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«Музейная педагогика» реализовано: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музейного уголка «Открытки»</a:t>
            </a:r>
          </a:p>
          <a:p>
            <a:pPr marL="285750" indent="-2857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выставки детско-родительских работ</a:t>
            </a:r>
          </a:p>
          <a:p>
            <a:pPr marL="285750" indent="-2857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два мастер –класса для родителей</a:t>
            </a:r>
          </a:p>
          <a:p>
            <a:pPr marL="285750" indent="-2857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«Подставка для кружки в технике «Декупаж»</a:t>
            </a:r>
          </a:p>
          <a:p>
            <a:pPr marL="285750" indent="-2857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«Пряничная открытка»</a:t>
            </a:r>
          </a:p>
          <a:p>
            <a:pPr marL="285750" indent="-2857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 «Мир открыток» для детей старшего дошкольного возраста</a:t>
            </a:r>
          </a:p>
          <a:p>
            <a:pPr marL="285750" indent="-2857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конкурсе МБДОУ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29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2542964-1091-4A43-843A-7536CE6D1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674" y="4909997"/>
            <a:ext cx="1372981" cy="18306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D69EF10-75BC-43B5-8F09-4781F9DA0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824" y="61955"/>
            <a:ext cx="3525911" cy="465083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4DD432D-A0A9-499E-8E93-A513E915A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1639" y="4854591"/>
            <a:ext cx="3038949" cy="188604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B2A1D42-2AA0-4B1D-9BBD-7005EF912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054" y="2485158"/>
            <a:ext cx="2938222" cy="220366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F3E5F04-9D24-43C7-8D45-4A6C4D2F5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6565" y="292669"/>
            <a:ext cx="2502011" cy="187650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239D358-713F-46E2-AA12-74E02933EBEB}"/>
              </a:ext>
            </a:extLst>
          </p:cNvPr>
          <p:cNvSpPr txBox="1"/>
          <p:nvPr/>
        </p:nvSpPr>
        <p:spPr>
          <a:xfrm>
            <a:off x="11996" y="61955"/>
            <a:ext cx="557205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АКЦИИ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Социальная акция «Коробка храбрости» (сбор игрушек и канцтоваров для детей с онкозаболеваниями)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Благотворительная акция «Мир добрых дел» (сбор средств личной гигиены для Дома малютки)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Экологическая акция «Сдай макулатуру- спасибо дерево»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Экологическая акция «Пластик соберись»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Акция «Поделись урожаем» (сбор овощей и фруктов для контактного зоопарка»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Социальная акция «Пристегни самое дорогое»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Благотворительная акция поддержки бригадам Морской Пехоты Тихо-океанского флота (сбор гуманитарной помощи СВО)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Акция «Зажги синим» (всемирный день распространения информации об аутизме)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Акция «Синий платочек», посвященная 80-летию Победы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Городская акция «Лента Победы»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Акция «Миска добра» (сбор для приюта бездомных животных</a:t>
            </a:r>
          </a:p>
        </p:txBody>
      </p:sp>
    </p:spTree>
    <p:extLst>
      <p:ext uri="{BB962C8B-B14F-4D97-AF65-F5344CB8AC3E}">
        <p14:creationId xmlns:p14="http://schemas.microsoft.com/office/powerpoint/2010/main" val="3024280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9C9CB7-DB38-4A0E-9264-700A286669F1}"/>
              </a:ext>
            </a:extLst>
          </p:cNvPr>
          <p:cNvSpPr txBox="1"/>
          <p:nvPr/>
        </p:nvSpPr>
        <p:spPr>
          <a:xfrm>
            <a:off x="-58264" y="821345"/>
            <a:ext cx="39061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</a:p>
          <a:p>
            <a:pPr lvl="0"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«Дорожный марафон»</a:t>
            </a:r>
          </a:p>
          <a:p>
            <a:pPr lvl="0"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«Сады здоровья»</a:t>
            </a:r>
          </a:p>
          <a:p>
            <a:pPr lvl="0"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 сердца к сердцу- искусство открыток»</a:t>
            </a:r>
          </a:p>
          <a:p>
            <a:pPr lvl="0"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«Новогоднее настроение»</a:t>
            </a:r>
          </a:p>
          <a:p>
            <a:pPr lvl="0"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«Чудеса, опыты, эксперименты»</a:t>
            </a:r>
          </a:p>
          <a:p>
            <a:pPr lvl="0"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«Весенние цветы»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«Мир космонавтики»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CABF8F-683A-4544-B7D4-FA0E73915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582" y="4754340"/>
            <a:ext cx="2697681" cy="2023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7D2F4D-6EAE-4EC7-851B-731ADE879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910" y="2421180"/>
            <a:ext cx="3013732" cy="226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F1B745-0B7B-42B2-8A7A-D4BDA564A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423" y="2645139"/>
            <a:ext cx="3223580" cy="1812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366926-EC82-45A4-BEC1-87D2AF7EE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681" y="88020"/>
            <a:ext cx="3013732" cy="226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ECE5E8-CA14-4E34-A367-1DDA15CE0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0716" y="80399"/>
            <a:ext cx="3013732" cy="226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343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9DFB8E-428B-4F80-A481-4B221BC2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552" y="308200"/>
            <a:ext cx="2357096" cy="31427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B47F6E-0FF2-43C6-86E6-9CC9C299C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703" y="261882"/>
            <a:ext cx="2257038" cy="32204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1DC97E-D102-4447-9908-60A9638ED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605" y="3779995"/>
            <a:ext cx="1877210" cy="27559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431FDB-8882-49A8-82B5-0318102CE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60" y="270896"/>
            <a:ext cx="2175781" cy="314279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C24E7CD-C15F-4212-AB77-65920956B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1114" y="3779994"/>
            <a:ext cx="2056619" cy="274215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8FEBB6-BA95-498E-97EC-6EB8AC36D4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04" y="3928856"/>
            <a:ext cx="1757797" cy="251839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F74DE6B-EF7D-4239-A661-E09FCE7C52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0469" y="3793818"/>
            <a:ext cx="1870533" cy="275598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E37B831-B16B-4B0A-8606-6DD1FC0B86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9110" y="261882"/>
            <a:ext cx="2257038" cy="318911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42521ED-7CA3-4020-8860-1175374F90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22339" y="261882"/>
            <a:ext cx="2257038" cy="322643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67423A8-C880-4F67-8114-7582788079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7772" y="3779994"/>
            <a:ext cx="1907988" cy="275598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F606EDE-BAC5-4DCF-83D5-941E3F5F45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57473" y="3793818"/>
            <a:ext cx="2021904" cy="28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5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153A9D-4B30-43DA-BF83-F396C83A4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975" y="704052"/>
            <a:ext cx="3788942" cy="2724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335373-82E9-4C60-9A18-D0A289E1A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088" y="3666478"/>
            <a:ext cx="3720536" cy="2724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A72EF0-641F-4BF3-A291-5765FF61C1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60" t="7546" r="4771"/>
          <a:stretch/>
        </p:blipFill>
        <p:spPr>
          <a:xfrm>
            <a:off x="8754901" y="2134805"/>
            <a:ext cx="3009538" cy="2457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3432F7-984D-486A-9E51-70928C7AC79B}"/>
              </a:ext>
            </a:extLst>
          </p:cNvPr>
          <p:cNvSpPr txBox="1"/>
          <p:nvPr/>
        </p:nvSpPr>
        <p:spPr>
          <a:xfrm>
            <a:off x="273572" y="262483"/>
            <a:ext cx="5026396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Музейная педагогика как одно из условий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ФГОС, 36 ч.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«Нейросети в образовании», 36 ч.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Методика и практика диагностической работы педагога всех уровней образования как важнейший элемент  профессиональной   компетенции р рамках реализации целей и задач ФОП, 72 ч.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Игры и занятия в песочнице как инструмент обучения и  развития детей, 72 ч.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Участник общественной педагогической экспертизы инновационных решений для образования в категории" мотивация к обучению. Реализация организационного раздела ФОП ДО«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6."Развитие личности ребенка в проектной деятельности»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Участник программы "Повышение компетентности родителей в вопросах воспитания детей и подростков, как реализация важнейших требований ФОП по работе с семьей"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95BA45-C3C2-4EF7-A078-4824E0954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195" y="0"/>
            <a:ext cx="3146951" cy="2265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6B0F16-62C4-4B37-8A04-7A595CC139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6195" y="4516512"/>
            <a:ext cx="3188094" cy="2341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5659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102</TotalTime>
  <Words>538</Words>
  <Application>Microsoft Office PowerPoint</Application>
  <PresentationFormat>Широкоэкранный</PresentationFormat>
  <Paragraphs>71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Helvetica Neue</vt:lpstr>
      <vt:lpstr>Times New Roman</vt:lpstr>
      <vt:lpstr>Wingdings 2</vt:lpstr>
      <vt:lpstr>Цитаты</vt:lpstr>
      <vt:lpstr>Годовой отчет воспитателя  2024-2025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 воспитателя  2024-2025 гг.</dc:title>
  <dc:creator>ДС 588</dc:creator>
  <cp:lastModifiedBy>ДС 588</cp:lastModifiedBy>
  <cp:revision>14</cp:revision>
  <dcterms:created xsi:type="dcterms:W3CDTF">2025-06-09T04:48:30Z</dcterms:created>
  <dcterms:modified xsi:type="dcterms:W3CDTF">2025-06-19T04:33:05Z</dcterms:modified>
</cp:coreProperties>
</file>