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57" r:id="rId3"/>
    <p:sldId id="258" r:id="rId4"/>
    <p:sldId id="261" r:id="rId5"/>
    <p:sldId id="266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4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3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97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2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517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5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6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51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9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8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2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2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65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4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8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BF6B-D934-4625-A6C9-983F6A0C199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3E23D3-55BC-48BD-9B86-D8C6EBC9E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05607-63F6-4EED-8DD5-3F720288A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722313"/>
            <a:ext cx="9144000" cy="105886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«Огород на окне»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41F540-C07C-4193-9E74-EF84F2A2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9144000" cy="267752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 детей 2-3лет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Огородникова Инга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34234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03BFF-91D7-4A97-AA62-2A9AA1BA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87" y="117475"/>
            <a:ext cx="9001626" cy="18542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весенними изменениями в природе, а также развивать наглядно-действенное мышление и наблюдательность в процессе ухода за посадками.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4151A5-C3E3-42E6-8BC7-7A2D0264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25" y="1649363"/>
            <a:ext cx="10515600" cy="49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6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1CB625-AE8A-41B2-A784-5B74819AA0B4}"/>
              </a:ext>
            </a:extLst>
          </p:cNvPr>
          <p:cNvSpPr txBox="1"/>
          <p:nvPr/>
        </p:nvSpPr>
        <p:spPr>
          <a:xfrm>
            <a:off x="762764" y="612844"/>
            <a:ext cx="9791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1.Образовательные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детям первичные представления о том, что растения (лук) живые: они растут, им нужна вода, свет и тепло.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и называть части растения (луковица, корни, перья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лук).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Развивающие: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наглядно-действенное мышление и наблюдательность в процессе ухода за посадками.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активный и пассивный словарь детей за счет слов: «лук», «корень», «перо», «земля», «лейка», «зеленый», «острый» ( запах, вкус).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 в процессе посадки.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Воспитательные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трудовые навыки, желание ухаживать за растениями (поливать вместе с воспитателем).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 и аккуратность в работе.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 детей эмоциональный отклик и чувство радости от совместной деятельности и появления первых результатов (зеленых перьев)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91D9662-A949-4FBA-9646-85226FF36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962" y="853317"/>
            <a:ext cx="4812338" cy="2936631"/>
          </a:xfrm>
        </p:spPr>
        <p:txBody>
          <a:bodyPr>
            <a:noAutofit/>
          </a:bodyPr>
          <a:lstStyle/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«Вершки и корешки»</a:t>
            </a:r>
          </a:p>
          <a:p>
            <a:pPr lvl="1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«Колосок»</a:t>
            </a:r>
          </a:p>
          <a:p>
            <a:pPr lvl="1"/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«Овощи» Ю.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Тувин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ИКТ</a:t>
            </a:r>
          </a:p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пословицы, поговорки, о труде, овощах, орудия труда. </a:t>
            </a:r>
          </a:p>
          <a:p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«Веселый город»</a:t>
            </a:r>
          </a:p>
          <a:p>
            <a:endParaRPr lang="ru-RU" sz="20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AB8122-5DC3-454C-B86A-0920D720D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962" y="3789948"/>
            <a:ext cx="4529797" cy="1973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 «Лучок»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«Овощи с огорода»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C41525-0142-4C5C-9514-7E539408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853317"/>
            <a:ext cx="5183188" cy="201270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</a:t>
            </a:r>
          </a:p>
          <a:p>
            <a:pPr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«Кто скорее соберет», «Что сажают в огороде»,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</a:p>
          <a:p>
            <a:pPr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Имитационные упражнения, Пальчиковая гимнастика, Бодрящая гимнастика после сна.</a:t>
            </a:r>
          </a:p>
          <a:p>
            <a:pPr algn="ctr"/>
            <a:endParaRPr lang="ru-RU" sz="20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31516A-9B38-4FF5-835E-9E5CCA90F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9685" y="3429000"/>
            <a:ext cx="5183188" cy="22249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знаний о весне(всходы побегов, набухание почек)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пользе овощей в нашем рационе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D40CA-CF1F-491A-816A-97B97C1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13347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Мы сажаем огород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EECBD3E-F2FB-4CFA-91F0-2ACF50F484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1930400"/>
            <a:ext cx="5354053" cy="411096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4BC2ED-E097-41BE-8CC9-24D171829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28" y="1930400"/>
            <a:ext cx="5354053" cy="4110961"/>
          </a:xfrm>
        </p:spPr>
      </p:pic>
    </p:spTree>
    <p:extLst>
      <p:ext uri="{BB962C8B-B14F-4D97-AF65-F5344CB8AC3E}">
        <p14:creationId xmlns:p14="http://schemas.microsoft.com/office/powerpoint/2010/main" val="10824191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2D46A-F205-4AE8-8C9E-8C44A7B7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429" y="224945"/>
            <a:ext cx="9261142" cy="8239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формы и различия растений на примере лепки лука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12AD589-CBA6-4510-AAB9-6E0D907E18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6" y="1504950"/>
            <a:ext cx="4912784" cy="3684588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2C452-5398-475A-BDB7-58E70991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07" y="1504950"/>
            <a:ext cx="5174512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E333F-8592-4D1E-AB12-16211676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66" y="4814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форм и цветов на примере овощей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D0399A-2794-4746-A366-8FC04C9DC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4888741" cy="431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E41B9-B8BD-4548-BE8E-4117AA913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60" y="1930399"/>
            <a:ext cx="5120606" cy="44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2BDC1-23A7-471F-853A-1EC4EE52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92" y="54944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нашей недели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27016C-B99D-4B1C-B0B4-3A84EB1D53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5687"/>
            <a:ext cx="5314392" cy="437949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30938A9-2A20-4CEC-851B-E23D770BAC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38" y="2165688"/>
            <a:ext cx="4880725" cy="4379492"/>
          </a:xfrm>
        </p:spPr>
      </p:pic>
    </p:spTree>
    <p:extLst>
      <p:ext uri="{BB962C8B-B14F-4D97-AF65-F5344CB8AC3E}">
        <p14:creationId xmlns:p14="http://schemas.microsoft.com/office/powerpoint/2010/main" val="39963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6C8AA9-2C0B-4C84-B9A4-AB7DD5D698AA}"/>
              </a:ext>
            </a:extLst>
          </p:cNvPr>
          <p:cNvSpPr txBox="1"/>
          <p:nvPr/>
        </p:nvSpPr>
        <p:spPr>
          <a:xfrm>
            <a:off x="0" y="324852"/>
            <a:ext cx="11875168" cy="5772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 способствует развитию любознательности и наблюдательности у детей, что помогает лучше познать растительную жизнь. Он способен расширить представления детей о растениях, как живых организмах, об условиях, необходимых для роста и развития, развивать этическое чувство, умение радоваться красоте выращиваемых растений и результатом своего труда.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группы совместно с воспитателем познакомились со свойствами земли, семенами зелени и лука, побеседовали на тему «Что можно посадить в огороде», а также нарисовали собственный лук с зелеными перышками, поиграли в дидактическую игру «Овощи и фрукты».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 помощью воспитателя посадили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лук,  сельдерея и редис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Посадив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мы наблюдали и радовались первым всходам. Появление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перьев лука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заставило долго ждать, уже после выходных ребята заметили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появления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Дети поливают, ухаживают за маленькими росточками. В дополнение к маленьким грядкам, из игрушек сделали сюжет по сказке «Репка».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и наблюдением за огородом на окне у детей формируется интерес к исследовательской деятельности по выращиванию культурных растений в комнатных условиях. Дети получили представление о том, что растения живые, их надо поливать, сажать, выращивать, расширили представление о труде взрослых, а также получили положительные эмоции от результатов своего труда.</a:t>
            </a:r>
          </a:p>
        </p:txBody>
      </p:sp>
    </p:spTree>
    <p:extLst>
      <p:ext uri="{BB962C8B-B14F-4D97-AF65-F5344CB8AC3E}">
        <p14:creationId xmlns:p14="http://schemas.microsoft.com/office/powerpoint/2010/main" val="40435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807</TotalTime>
  <Words>533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Trebuchet MS</vt:lpstr>
      <vt:lpstr>Wingdings</vt:lpstr>
      <vt:lpstr>Wingdings 3</vt:lpstr>
      <vt:lpstr>Аспект</vt:lpstr>
      <vt:lpstr>Тематическая неделя «Огород на окне»</vt:lpstr>
      <vt:lpstr>Цель Познакомить детей с весенними изменениями в природе, а также развивать наглядно-действенное мышление и наблюдательность в процессе ухода за посадками.</vt:lpstr>
      <vt:lpstr>Презентация PowerPoint</vt:lpstr>
      <vt:lpstr>Презентация PowerPoint</vt:lpstr>
      <vt:lpstr>Мы сажаем огород</vt:lpstr>
      <vt:lpstr>Изучение формы и различия растений на примере лепки лука</vt:lpstr>
      <vt:lpstr>Изучения форм и цветов на примере овощей</vt:lpstr>
      <vt:lpstr>Итоги нашей недели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Тематическая неделя «Огород на окне»</dc:title>
  <dc:creator>Lenovo</dc:creator>
  <cp:lastModifiedBy>Lenovo</cp:lastModifiedBy>
  <cp:revision>6</cp:revision>
  <dcterms:created xsi:type="dcterms:W3CDTF">2026-03-23T09:37:49Z</dcterms:created>
  <dcterms:modified xsi:type="dcterms:W3CDTF">2026-03-27T03:43:35Z</dcterms:modified>
</cp:coreProperties>
</file>