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8" r:id="rId4"/>
    <p:sldId id="273" r:id="rId5"/>
    <p:sldId id="274" r:id="rId6"/>
    <p:sldId id="272" r:id="rId7"/>
    <p:sldId id="275" r:id="rId8"/>
    <p:sldId id="259" r:id="rId9"/>
    <p:sldId id="269" r:id="rId10"/>
    <p:sldId id="260" r:id="rId11"/>
    <p:sldId id="276" r:id="rId12"/>
    <p:sldId id="261" r:id="rId13"/>
    <p:sldId id="262" r:id="rId14"/>
    <p:sldId id="270" r:id="rId15"/>
    <p:sldId id="265" r:id="rId16"/>
    <p:sldId id="266" r:id="rId17"/>
    <p:sldId id="267" r:id="rId18"/>
    <p:sldId id="268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6600"/>
    <a:srgbClr val="0070C0"/>
    <a:srgbClr val="00FF00"/>
    <a:srgbClr val="6BE7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D1ECE-9C5C-4FEB-A733-A801E07AAB55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51264-04CD-4FFF-966B-6DA8D4DD2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309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D1ECE-9C5C-4FEB-A733-A801E07AAB55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51264-04CD-4FFF-966B-6DA8D4DD2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038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D1ECE-9C5C-4FEB-A733-A801E07AAB55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51264-04CD-4FFF-966B-6DA8D4DD2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88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D1ECE-9C5C-4FEB-A733-A801E07AAB55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51264-04CD-4FFF-966B-6DA8D4DD2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48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D1ECE-9C5C-4FEB-A733-A801E07AAB55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51264-04CD-4FFF-966B-6DA8D4DD2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529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D1ECE-9C5C-4FEB-A733-A801E07AAB55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51264-04CD-4FFF-966B-6DA8D4DD2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237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D1ECE-9C5C-4FEB-A733-A801E07AAB55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51264-04CD-4FFF-966B-6DA8D4DD2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205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D1ECE-9C5C-4FEB-A733-A801E07AAB55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51264-04CD-4FFF-966B-6DA8D4DD2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296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D1ECE-9C5C-4FEB-A733-A801E07AAB55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51264-04CD-4FFF-966B-6DA8D4DD2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471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D1ECE-9C5C-4FEB-A733-A801E07AAB55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51264-04CD-4FFF-966B-6DA8D4DD2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648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D1ECE-9C5C-4FEB-A733-A801E07AAB55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51264-04CD-4FFF-966B-6DA8D4DD2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268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D1ECE-9C5C-4FEB-A733-A801E07AAB55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51264-04CD-4FFF-966B-6DA8D4DD2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95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3" y="-2667001"/>
            <a:ext cx="6858000" cy="121920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1122363"/>
            <a:ext cx="1137458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Итоговый отчёт воспитателя МБДОУ – </a:t>
            </a:r>
          </a:p>
          <a:p>
            <a:pPr algn="ctr"/>
            <a:r>
              <a:rPr lang="ru-RU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 588</a:t>
            </a:r>
          </a:p>
          <a:p>
            <a:pPr algn="ctr"/>
            <a:endParaRPr lang="ru-RU" sz="44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Гегель Ольги Леонидовны</a:t>
            </a:r>
          </a:p>
          <a:p>
            <a:pPr algn="ctr"/>
            <a:endParaRPr lang="ru-RU" sz="44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2021 – 2022 учебный год.</a:t>
            </a:r>
            <a:endParaRPr lang="ru-RU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71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7002"/>
            <a:ext cx="6858000" cy="121920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98" y="200423"/>
            <a:ext cx="4177592" cy="278534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819" y="3186192"/>
            <a:ext cx="4322961" cy="2911805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6" name="TextBox 5"/>
          <p:cNvSpPr txBox="1"/>
          <p:nvPr/>
        </p:nvSpPr>
        <p:spPr>
          <a:xfrm>
            <a:off x="1412819" y="6097997"/>
            <a:ext cx="4322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«Русские посиделки»</a:t>
            </a:r>
            <a:endParaRPr lang="ru-RU" sz="24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2" b="16363"/>
          <a:stretch/>
        </p:blipFill>
        <p:spPr>
          <a:xfrm>
            <a:off x="8114044" y="200424"/>
            <a:ext cx="3815839" cy="278534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" b="5657"/>
          <a:stretch/>
        </p:blipFill>
        <p:spPr>
          <a:xfrm>
            <a:off x="6827416" y="3186194"/>
            <a:ext cx="4272950" cy="2911803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1" name="TextBox 10"/>
          <p:cNvSpPr txBox="1"/>
          <p:nvPr/>
        </p:nvSpPr>
        <p:spPr>
          <a:xfrm>
            <a:off x="6276110" y="6002662"/>
            <a:ext cx="5915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«Экскурсия на остановку общественного транспорта»</a:t>
            </a:r>
            <a:endParaRPr lang="ru-RU" sz="24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06191" y="623455"/>
            <a:ext cx="3245735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«Интересного было много»</a:t>
            </a:r>
            <a:endParaRPr 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39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61883" y="-2761884"/>
            <a:ext cx="6859405" cy="123831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2" r="4970"/>
          <a:stretch/>
        </p:blipFill>
        <p:spPr>
          <a:xfrm>
            <a:off x="498544" y="115004"/>
            <a:ext cx="4778641" cy="297732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564" y="115003"/>
            <a:ext cx="4213656" cy="297732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090" y="3207328"/>
            <a:ext cx="4213656" cy="3160243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6" name="TextBox 5"/>
          <p:cNvSpPr txBox="1"/>
          <p:nvPr/>
        </p:nvSpPr>
        <p:spPr>
          <a:xfrm>
            <a:off x="7100091" y="6367571"/>
            <a:ext cx="4213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Приготовление фруктового салата</a:t>
            </a:r>
            <a:endParaRPr lang="ru-RU" sz="20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75" y="3207328"/>
            <a:ext cx="4898525" cy="321774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9" name="TextBox 8"/>
          <p:cNvSpPr txBox="1"/>
          <p:nvPr/>
        </p:nvSpPr>
        <p:spPr>
          <a:xfrm>
            <a:off x="1307422" y="6425075"/>
            <a:ext cx="4898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зоомагазин «Заповедник»</a:t>
            </a:r>
            <a:endParaRPr lang="ru-RU" sz="20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26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86543"/>
            <a:ext cx="6858000" cy="121920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44160" y="197775"/>
            <a:ext cx="2158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Акции</a:t>
            </a:r>
            <a:endParaRPr lang="ru-RU" sz="28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9" r="4125"/>
          <a:stretch/>
        </p:blipFill>
        <p:spPr>
          <a:xfrm>
            <a:off x="332293" y="197775"/>
            <a:ext cx="4628643" cy="3211683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25683" y="759546"/>
            <a:ext cx="4494168" cy="337062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" r="2337" b="10022"/>
          <a:stretch/>
        </p:blipFill>
        <p:spPr>
          <a:xfrm>
            <a:off x="3797085" y="3518116"/>
            <a:ext cx="4556448" cy="3240852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42454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1"/>
            <a:ext cx="6858000" cy="1219200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59169" y="129237"/>
            <a:ext cx="31242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«РППС группы»</a:t>
            </a:r>
            <a:endParaRPr 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69" y="3836026"/>
            <a:ext cx="4789620" cy="276658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0" b="12122"/>
          <a:stretch/>
        </p:blipFill>
        <p:spPr>
          <a:xfrm>
            <a:off x="1115988" y="129237"/>
            <a:ext cx="3449782" cy="3577552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0" b="6344"/>
          <a:stretch/>
        </p:blipFill>
        <p:spPr>
          <a:xfrm rot="5400000">
            <a:off x="7126015" y="1640372"/>
            <a:ext cx="5787198" cy="3826654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180495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757760"/>
            <a:ext cx="6858000" cy="1219200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35090" y="120112"/>
            <a:ext cx="5842861" cy="6011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742839" y="189853"/>
            <a:ext cx="5842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«Анализ педагогической диагностики»</a:t>
            </a:r>
            <a:endParaRPr 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834" y="791002"/>
            <a:ext cx="5811866" cy="581186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225489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7726" y="-2736275"/>
            <a:ext cx="6858000" cy="12330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55396" y="86591"/>
            <a:ext cx="5342659" cy="5776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«Моя педагогическая активность»</a:t>
            </a:r>
            <a:endParaRPr 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635"/>
            <a:ext cx="2690337" cy="358711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8" t="1989" r="9918" b="2204"/>
          <a:stretch/>
        </p:blipFill>
        <p:spPr>
          <a:xfrm>
            <a:off x="6797816" y="750812"/>
            <a:ext cx="5246547" cy="282159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2" r="13085"/>
          <a:stretch/>
        </p:blipFill>
        <p:spPr>
          <a:xfrm>
            <a:off x="5060596" y="3227910"/>
            <a:ext cx="5616283" cy="3404155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" t="13333" r="4478" b="12929"/>
          <a:stretch/>
        </p:blipFill>
        <p:spPr>
          <a:xfrm>
            <a:off x="1573082" y="3227909"/>
            <a:ext cx="3170994" cy="3404155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87081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3" y="-2667001"/>
            <a:ext cx="6858000" cy="1219200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13681" y="124691"/>
            <a:ext cx="5904856" cy="7277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«Есть над чем поразмышлять»</a:t>
            </a:r>
            <a:endParaRPr 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345" y="1213065"/>
            <a:ext cx="5032751" cy="503275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58" y="1213065"/>
            <a:ext cx="5032751" cy="503275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7569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1"/>
            <a:ext cx="6858000" cy="1219200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30721" y="186051"/>
            <a:ext cx="4222866" cy="7481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«Чем я могу поделиться с коллегами»</a:t>
            </a:r>
            <a:endParaRPr 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0" r="15254"/>
          <a:stretch/>
        </p:blipFill>
        <p:spPr>
          <a:xfrm rot="5400000">
            <a:off x="-278759" y="612466"/>
            <a:ext cx="4688238" cy="383540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28675" y="772083"/>
            <a:ext cx="4688239" cy="3516178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533" y="2974938"/>
            <a:ext cx="5064936" cy="3798702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208401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1"/>
            <a:ext cx="6858000" cy="1219200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42509" y="259948"/>
            <a:ext cx="3906981" cy="5957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«Мои предложения»</a:t>
            </a:r>
            <a:endParaRPr 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1286358"/>
            <a:ext cx="1047685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«Интеграция речевого и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логико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математического развития дошкольников»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Исследовательские практики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КВН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Квесты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37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1"/>
            <a:ext cx="6858000" cy="12192003"/>
          </a:xfrm>
        </p:spPr>
      </p:pic>
      <p:sp>
        <p:nvSpPr>
          <p:cNvPr id="3" name="Прямоугольник 2"/>
          <p:cNvSpPr/>
          <p:nvPr/>
        </p:nvSpPr>
        <p:spPr>
          <a:xfrm>
            <a:off x="4076053" y="223269"/>
            <a:ext cx="5041521" cy="638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«Мои основные годовые задачи»</a:t>
            </a:r>
            <a:endParaRPr 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309" y="1043997"/>
            <a:ext cx="3573676" cy="268025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23"/>
          <a:stretch/>
        </p:blipFill>
        <p:spPr>
          <a:xfrm rot="5400000">
            <a:off x="131467" y="3680191"/>
            <a:ext cx="3137593" cy="2674803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450" y="386997"/>
            <a:ext cx="2981627" cy="2674803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221" y="3906816"/>
            <a:ext cx="3572763" cy="2679573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25879" y="606289"/>
            <a:ext cx="2981633" cy="2236225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3681" y="1936761"/>
            <a:ext cx="3409204" cy="2556903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14"/>
          <a:stretch/>
        </p:blipFill>
        <p:spPr>
          <a:xfrm rot="5400000">
            <a:off x="9041209" y="3884022"/>
            <a:ext cx="2991892" cy="267235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141186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1"/>
            <a:ext cx="6858000" cy="1219200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89062" y="152397"/>
            <a:ext cx="5375884" cy="6058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«Задачи в работе с воспитанниками»</a:t>
            </a:r>
            <a:r>
              <a:rPr lang="ru-RU" sz="28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14" r="152"/>
          <a:stretch/>
        </p:blipFill>
        <p:spPr>
          <a:xfrm>
            <a:off x="84859" y="152397"/>
            <a:ext cx="3219342" cy="245236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0278" y="3297437"/>
            <a:ext cx="3823855" cy="286789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67492" y="3350671"/>
            <a:ext cx="3821963" cy="2866472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564" y="152400"/>
            <a:ext cx="3269820" cy="2452364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03860" y="3910844"/>
            <a:ext cx="2990364" cy="2242773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" t="904" r="11861" b="-904"/>
          <a:stretch/>
        </p:blipFill>
        <p:spPr>
          <a:xfrm rot="5400000">
            <a:off x="3140066" y="3824302"/>
            <a:ext cx="2990364" cy="241585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22786" y="1185924"/>
            <a:ext cx="2507676" cy="188075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9313" y="1169951"/>
            <a:ext cx="2507678" cy="1912702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272074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818" y="3738700"/>
            <a:ext cx="3920836" cy="29406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81400" y="110836"/>
            <a:ext cx="502920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«Результативность используемых 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</a:t>
            </a: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4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детского проекта</a:t>
            </a:r>
            <a:endParaRPr lang="ru-RU" sz="2400" b="1" dirty="0">
              <a:solidFill>
                <a:srgbClr val="FF660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0945" y="161467"/>
            <a:ext cx="2978727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1"/>
            <a:ext cx="6858000" cy="121920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766" y="1596718"/>
            <a:ext cx="3424038" cy="2568029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3" r="4242" b="6464"/>
          <a:stretch/>
        </p:blipFill>
        <p:spPr>
          <a:xfrm>
            <a:off x="1914539" y="3907151"/>
            <a:ext cx="4009189" cy="277217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1" name="Скругленный прямоугольник 10"/>
          <p:cNvSpPr/>
          <p:nvPr/>
        </p:nvSpPr>
        <p:spPr>
          <a:xfrm>
            <a:off x="9116290" y="161467"/>
            <a:ext cx="2770909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«Знакомство с русским народным творчеством»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25273" y="1665339"/>
            <a:ext cx="3424040" cy="256803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4" name="Прямоугольник 13"/>
          <p:cNvSpPr/>
          <p:nvPr/>
        </p:nvSpPr>
        <p:spPr>
          <a:xfrm>
            <a:off x="4069063" y="711000"/>
            <a:ext cx="4396063" cy="13117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«Результативность используемых технологий»</a:t>
            </a:r>
          </a:p>
          <a:p>
            <a:pPr algn="ctr"/>
            <a:r>
              <a:rPr lang="ru-RU" sz="24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детского проекта</a:t>
            </a:r>
            <a:endParaRPr lang="ru-RU" sz="24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90945" y="161467"/>
            <a:ext cx="2683323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«Знаки на дороге нам в пути помогут»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732" y="3907151"/>
            <a:ext cx="3608346" cy="277310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421289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1"/>
            <a:ext cx="6858000" cy="12192003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314017" y="151822"/>
            <a:ext cx="2701636" cy="914400"/>
          </a:xfrm>
          <a:prstGeom prst="roundRect">
            <a:avLst>
              <a:gd name="adj" fmla="val 1060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«Овощи и фрукты – полезные продукты»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7711" y="1616508"/>
            <a:ext cx="3187700" cy="2390775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21802" y="1616507"/>
            <a:ext cx="3187702" cy="239077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94" y="4508499"/>
            <a:ext cx="3125065" cy="2343799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7370619" y="151822"/>
            <a:ext cx="2964872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«Наш любимый снеговик»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97234" y="2397283"/>
            <a:ext cx="5426433" cy="306795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365" y="1218043"/>
            <a:ext cx="3052370" cy="5426435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95975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1"/>
            <a:ext cx="6858000" cy="12192003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999980" y="226046"/>
            <a:ext cx="2632364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«Волшебница – вода»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6493" y="592420"/>
            <a:ext cx="3273730" cy="2276972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8519" r="5656"/>
          <a:stretch/>
        </p:blipFill>
        <p:spPr>
          <a:xfrm rot="5400000">
            <a:off x="2117361" y="511783"/>
            <a:ext cx="3273729" cy="243824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645" y="3542230"/>
            <a:ext cx="4149494" cy="311212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6"/>
          <a:stretch/>
        </p:blipFill>
        <p:spPr>
          <a:xfrm>
            <a:off x="7780484" y="65551"/>
            <a:ext cx="4160902" cy="337647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0699" y="3921656"/>
            <a:ext cx="3176613" cy="238246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96730" y="3788469"/>
            <a:ext cx="3147421" cy="2619645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08289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6468" y="-2750268"/>
            <a:ext cx="6879063" cy="12192001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955963" y="124692"/>
            <a:ext cx="2008910" cy="7481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«Космос»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945573"/>
            <a:ext cx="3893128" cy="291984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564" y="3938155"/>
            <a:ext cx="3796145" cy="2847109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6" name="Скругленный прямоугольник 5"/>
          <p:cNvSpPr/>
          <p:nvPr/>
        </p:nvSpPr>
        <p:spPr>
          <a:xfrm>
            <a:off x="7800109" y="124692"/>
            <a:ext cx="3186544" cy="7065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«Домашние питомцы»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872" y="872838"/>
            <a:ext cx="3990109" cy="2992582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369" y="3938155"/>
            <a:ext cx="3786519" cy="2847109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291028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1"/>
            <a:ext cx="6858000" cy="12192003"/>
          </a:xfrm>
          <a:prstGeom prst="rect">
            <a:avLst/>
          </a:prstGeom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080388" y="110836"/>
            <a:ext cx="6125958" cy="7751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«Результативность используемых технологий»</a:t>
            </a:r>
            <a:endParaRPr 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5" t="3939" r="18990"/>
          <a:stretch/>
        </p:blipFill>
        <p:spPr>
          <a:xfrm rot="5400000">
            <a:off x="6052866" y="1351238"/>
            <a:ext cx="3449688" cy="268685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36218" y="1401032"/>
            <a:ext cx="3449685" cy="2587264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" t="19562" r="11919"/>
          <a:stretch/>
        </p:blipFill>
        <p:spPr>
          <a:xfrm rot="5400000">
            <a:off x="-284783" y="538847"/>
            <a:ext cx="3649952" cy="279393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1" t="12559" r="6868"/>
          <a:stretch/>
        </p:blipFill>
        <p:spPr>
          <a:xfrm rot="5400000">
            <a:off x="8877413" y="585242"/>
            <a:ext cx="3649952" cy="2701143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8" r="17172"/>
          <a:stretch/>
        </p:blipFill>
        <p:spPr>
          <a:xfrm rot="5400000">
            <a:off x="464859" y="3820784"/>
            <a:ext cx="3171356" cy="2743029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12274" r="5657"/>
          <a:stretch/>
        </p:blipFill>
        <p:spPr>
          <a:xfrm rot="5400000">
            <a:off x="8491812" y="3835046"/>
            <a:ext cx="3400573" cy="2477642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03513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1"/>
            <a:ext cx="6858000" cy="121920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7064" y="505556"/>
            <a:ext cx="8524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«Тематические модули» </a:t>
            </a:r>
            <a:endParaRPr 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88217" y="1534332"/>
            <a:ext cx="674176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«Маленькие граждане России»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«Краеведение для малышей»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 всякое дело берись умело»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Я и всё вокруг»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52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</TotalTime>
  <Words>196</Words>
  <Application>Microsoft Office PowerPoint</Application>
  <PresentationFormat>Широкоэкранный</PresentationFormat>
  <Paragraphs>51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78</cp:revision>
  <dcterms:created xsi:type="dcterms:W3CDTF">2022-05-03T10:51:33Z</dcterms:created>
  <dcterms:modified xsi:type="dcterms:W3CDTF">2022-06-01T17:09:59Z</dcterms:modified>
</cp:coreProperties>
</file>