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3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25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2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4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3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7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19D70-FFBD-4B52-9007-2C160F162AC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C85C-A26B-4EE5-BA9C-E0C380EA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38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gif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.gif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.gif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gif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gif"/><Relationship Id="rId4" Type="http://schemas.openxmlformats.org/officeDocument/2006/relationships/image" Target="../media/image5.pn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2.png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6.png"/><Relationship Id="rId17" Type="http://schemas.microsoft.com/office/2007/relationships/hdphoto" Target="../media/hdphoto4.wdp"/><Relationship Id="rId2" Type="http://schemas.openxmlformats.org/officeDocument/2006/relationships/audio" Target="../media/media4.mp3"/><Relationship Id="rId16" Type="http://schemas.openxmlformats.org/officeDocument/2006/relationships/image" Target="../media/image19.png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image" Target="../media/image1.gi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20.png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1.gif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media4.mp3"/><Relationship Id="rId16" Type="http://schemas.openxmlformats.org/officeDocument/2006/relationships/image" Target="../media/image21.png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1.gif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.gif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1.gif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3107" y="3305569"/>
            <a:ext cx="805748" cy="377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0516" y="2543366"/>
            <a:ext cx="9144000" cy="23876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Решение проблемной ситуации: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4288" y="4930966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Как развеселить речку?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534"/>
                    </a14:imgEffect>
                    <a14:imgEffect>
                      <a14:saturation sat="70000"/>
                    </a14:imgEffect>
                    <a14:imgEffect>
                      <a14:brightnessContrast bright="-5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701" y="4631627"/>
            <a:ext cx="1625397" cy="1625397"/>
          </a:xfrm>
          <a:prstGeom prst="rect">
            <a:avLst/>
          </a:prstGeom>
        </p:spPr>
      </p:pic>
      <p:pic>
        <p:nvPicPr>
          <p:cNvPr id="7" name="Zvuki_prirody_-_SHum_ruchya_i_penie_ptic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8288" y="234696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73" y="3102369"/>
            <a:ext cx="1627043" cy="7629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38" y="3468846"/>
            <a:ext cx="685331" cy="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5" y="1095919"/>
            <a:ext cx="1611564" cy="1718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40" y="0"/>
            <a:ext cx="1022862" cy="22646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69" y="325865"/>
            <a:ext cx="3142981" cy="314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2730" y="3508305"/>
            <a:ext cx="804742" cy="3779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8292" y="3290678"/>
            <a:ext cx="761135" cy="356336"/>
          </a:xfrm>
          <a:prstGeom prst="rect">
            <a:avLst/>
          </a:prstGeom>
        </p:spPr>
      </p:pic>
      <p:pic>
        <p:nvPicPr>
          <p:cNvPr id="18" name="04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5859" y="-1183625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5101" y="4709529"/>
            <a:ext cx="1648652" cy="1648652"/>
          </a:xfrm>
          <a:prstGeom prst="rect">
            <a:avLst/>
          </a:prstGeom>
        </p:spPr>
      </p:pic>
      <p:sp>
        <p:nvSpPr>
          <p:cNvPr id="8" name="Выноска со стрелкой вниз 7"/>
          <p:cNvSpPr/>
          <p:nvPr/>
        </p:nvSpPr>
        <p:spPr>
          <a:xfrm>
            <a:off x="9463448" y="2115324"/>
            <a:ext cx="1443005" cy="1026081"/>
          </a:xfrm>
          <a:prstGeom prst="downArrowCallou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заповедник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3119" y="3290678"/>
            <a:ext cx="521558" cy="3923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4089" y="4745515"/>
            <a:ext cx="1530676" cy="15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9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00"/>
                            </p:stCondLst>
                            <p:childTnLst>
                              <p:par>
                                <p:cTn id="22" presetID="2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5" y="1095919"/>
            <a:ext cx="1611564" cy="1718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40" y="0"/>
            <a:ext cx="1022862" cy="22646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69" y="325865"/>
            <a:ext cx="3142981" cy="314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2730" y="3508305"/>
            <a:ext cx="804742" cy="3779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8292" y="3290678"/>
            <a:ext cx="761135" cy="356336"/>
          </a:xfrm>
          <a:prstGeom prst="rect">
            <a:avLst/>
          </a:prstGeom>
        </p:spPr>
      </p:pic>
      <p:pic>
        <p:nvPicPr>
          <p:cNvPr id="18" name="04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5859" y="-1183625"/>
            <a:ext cx="609600" cy="609600"/>
          </a:xfrm>
          <a:prstGeom prst="rect">
            <a:avLst/>
          </a:prstGeom>
        </p:spPr>
      </p:pic>
      <p:sp>
        <p:nvSpPr>
          <p:cNvPr id="8" name="Выноска со стрелкой вниз 7"/>
          <p:cNvSpPr/>
          <p:nvPr/>
        </p:nvSpPr>
        <p:spPr>
          <a:xfrm>
            <a:off x="9463448" y="2115324"/>
            <a:ext cx="1443005" cy="1026081"/>
          </a:xfrm>
          <a:prstGeom prst="downArrowCallou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заповедник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3119" y="3290678"/>
            <a:ext cx="521558" cy="3923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3898" y="4809201"/>
            <a:ext cx="1530676" cy="1530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1" y="4123727"/>
            <a:ext cx="3284538" cy="24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6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3107" y="3305569"/>
            <a:ext cx="805748" cy="377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73" y="3102369"/>
            <a:ext cx="1627043" cy="7629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38" y="3468846"/>
            <a:ext cx="685331" cy="5197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6000"/>
                    </a14:imgEffect>
                    <a14:imgEffect>
                      <a14:colorTemperature colorTemp="7342"/>
                    </a14:imgEffect>
                    <a14:imgEffect>
                      <a14:saturation sat="139000"/>
                    </a14:imgEffect>
                    <a14:imgEffect>
                      <a14:brightnessContrast bright="-1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03" y="4829601"/>
            <a:ext cx="1320736" cy="1320736"/>
          </a:xfrm>
          <a:prstGeom prst="rect">
            <a:avLst/>
          </a:prstGeom>
        </p:spPr>
      </p:pic>
      <p:pic>
        <p:nvPicPr>
          <p:cNvPr id="15" name="zvuk_-_podezzhayucshaya_mashin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76381" y="-1478908"/>
            <a:ext cx="609600" cy="609600"/>
          </a:xfrm>
          <a:prstGeom prst="rect">
            <a:avLst/>
          </a:prstGeom>
        </p:spPr>
      </p:pic>
      <p:pic>
        <p:nvPicPr>
          <p:cNvPr id="16" name="ольга-бузова-под-звуки-поцелуев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9038" y="-1666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0"/>
    </mc:Choice>
    <mc:Fallback xmlns="">
      <p:transition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numSld="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3107" y="3305569"/>
            <a:ext cx="805748" cy="377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73" y="3102369"/>
            <a:ext cx="1627043" cy="7629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38" y="3468846"/>
            <a:ext cx="685331" cy="5197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"/>
                    </a14:imgEffect>
                    <a14:imgEffect>
                      <a14:colorTemperature colorTemp="7342"/>
                    </a14:imgEffect>
                    <a14:imgEffect>
                      <a14:saturation sat="139000"/>
                    </a14:imgEffect>
                    <a14:imgEffect>
                      <a14:brightnessContrast bright="-1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03" y="4829601"/>
            <a:ext cx="1320736" cy="1320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40" y="0"/>
            <a:ext cx="1022862" cy="2264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23" y="914979"/>
            <a:ext cx="1545831" cy="1545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51" y="4829601"/>
            <a:ext cx="1624439" cy="162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3107" y="3305569"/>
            <a:ext cx="805748" cy="377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73" y="3102369"/>
            <a:ext cx="1627043" cy="7629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38" y="3468846"/>
            <a:ext cx="685331" cy="519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40" y="0"/>
            <a:ext cx="1022862" cy="2264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23" y="914979"/>
            <a:ext cx="1545831" cy="1545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319" y="4753214"/>
            <a:ext cx="1624439" cy="16244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69" y="325865"/>
            <a:ext cx="3142981" cy="314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55459" y="1886654"/>
            <a:ext cx="804742" cy="37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55459" y="1682320"/>
            <a:ext cx="522893" cy="393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51558" y="147697"/>
            <a:ext cx="761135" cy="35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5" y="1095919"/>
            <a:ext cx="1611564" cy="1718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40" y="0"/>
            <a:ext cx="1022862" cy="2264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23" y="914979"/>
            <a:ext cx="1545831" cy="15458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69" y="325865"/>
            <a:ext cx="3142981" cy="314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55459" y="1886654"/>
            <a:ext cx="804742" cy="37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55459" y="1682320"/>
            <a:ext cx="522893" cy="393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1558" y="147697"/>
            <a:ext cx="761135" cy="356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60000"/>
                    </a14:imgEffect>
                    <a14:imgEffect>
                      <a14:colorTemperature colorTemp="6000"/>
                    </a14:imgEffect>
                    <a14:imgEffect>
                      <a14:saturation sat="199000"/>
                    </a14:imgEffect>
                    <a14:imgEffect>
                      <a14:brightnessContrast bright="-35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878" y="4450573"/>
            <a:ext cx="1997977" cy="19979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048505">
            <a:off x="7605916" y="958333"/>
            <a:ext cx="1225402" cy="7071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80937">
            <a:off x="6503058" y="1804603"/>
            <a:ext cx="1414395" cy="11766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81587" y="3016198"/>
            <a:ext cx="1414395" cy="11766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9295"/>
                    </a14:imgEffect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90" y="3511953"/>
            <a:ext cx="1842556" cy="1361750"/>
          </a:xfrm>
          <a:prstGeom prst="rect">
            <a:avLst/>
          </a:prstGeom>
        </p:spPr>
      </p:pic>
      <p:pic>
        <p:nvPicPr>
          <p:cNvPr id="18" name="04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45859" y="-1183625"/>
            <a:ext cx="609600" cy="609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4450573"/>
            <a:ext cx="2086133" cy="20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2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6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mph" presetSubtype="0" accel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73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5" y="1095919"/>
            <a:ext cx="1611564" cy="1718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40" y="0"/>
            <a:ext cx="1022862" cy="2264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23" y="914979"/>
            <a:ext cx="1545831" cy="15458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69" y="325865"/>
            <a:ext cx="3142981" cy="314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55459" y="1886654"/>
            <a:ext cx="804742" cy="37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55459" y="1682320"/>
            <a:ext cx="522893" cy="393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1558" y="147697"/>
            <a:ext cx="761135" cy="356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60000"/>
                    </a14:imgEffect>
                    <a14:imgEffect>
                      <a14:colorTemperature colorTemp="6000"/>
                    </a14:imgEffect>
                    <a14:imgEffect>
                      <a14:saturation sat="199000"/>
                    </a14:imgEffect>
                    <a14:imgEffect>
                      <a14:brightnessContrast bright="-35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878" y="4450573"/>
            <a:ext cx="1997977" cy="19979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510657">
            <a:off x="6783321" y="3135699"/>
            <a:ext cx="1414395" cy="1176630"/>
          </a:xfrm>
          <a:prstGeom prst="rect">
            <a:avLst/>
          </a:prstGeom>
        </p:spPr>
      </p:pic>
      <p:pic>
        <p:nvPicPr>
          <p:cNvPr id="18" name="04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45859" y="-1183625"/>
            <a:ext cx="609600" cy="609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4450573"/>
            <a:ext cx="2086133" cy="20861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55860" y="4692705"/>
            <a:ext cx="7660523" cy="1213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Как развеселить речку?</a:t>
            </a:r>
            <a:endParaRPr lang="ru-RU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6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5" y="1095919"/>
            <a:ext cx="1611564" cy="1718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40" y="0"/>
            <a:ext cx="1022862" cy="2264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23" y="914979"/>
            <a:ext cx="1545831" cy="15458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69" y="325865"/>
            <a:ext cx="3142981" cy="314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55459" y="1886654"/>
            <a:ext cx="804742" cy="37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55459" y="1682320"/>
            <a:ext cx="522893" cy="393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1558" y="147697"/>
            <a:ext cx="761135" cy="356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60000"/>
                    </a14:imgEffect>
                    <a14:imgEffect>
                      <a14:colorTemperature colorTemp="6000"/>
                    </a14:imgEffect>
                    <a14:imgEffect>
                      <a14:saturation sat="199000"/>
                    </a14:imgEffect>
                    <a14:imgEffect>
                      <a14:brightnessContrast bright="-35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878" y="4450573"/>
            <a:ext cx="1997977" cy="1997977"/>
          </a:xfrm>
          <a:prstGeom prst="rect">
            <a:avLst/>
          </a:prstGeom>
        </p:spPr>
      </p:pic>
      <p:pic>
        <p:nvPicPr>
          <p:cNvPr id="18" name="04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45859" y="-1183625"/>
            <a:ext cx="609600" cy="609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4450573"/>
            <a:ext cx="2086133" cy="20861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5396">
            <a:off x="6728812" y="2247485"/>
            <a:ext cx="2572773" cy="8496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492890">
            <a:off x="6522256" y="3134992"/>
            <a:ext cx="141439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5" y="1095919"/>
            <a:ext cx="1611564" cy="1718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40" y="0"/>
            <a:ext cx="1022862" cy="22646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69" y="325865"/>
            <a:ext cx="3142981" cy="314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5459" y="1886654"/>
            <a:ext cx="804742" cy="37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55459" y="1682320"/>
            <a:ext cx="522893" cy="393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1558" y="147697"/>
            <a:ext cx="761135" cy="356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0000"/>
                    </a14:imgEffect>
                    <a14:imgEffect>
                      <a14:colorTemperature colorTemp="5995"/>
                    </a14:imgEffect>
                    <a14:imgEffect>
                      <a14:saturation sat="343000"/>
                    </a14:imgEffect>
                    <a14:imgEffect>
                      <a14:brightnessContrast bright="-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878" y="4450573"/>
            <a:ext cx="1997977" cy="1997977"/>
          </a:xfrm>
          <a:prstGeom prst="rect">
            <a:avLst/>
          </a:prstGeom>
        </p:spPr>
      </p:pic>
      <p:pic>
        <p:nvPicPr>
          <p:cNvPr id="18" name="04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45859" y="-1183625"/>
            <a:ext cx="609600" cy="6096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2584">
            <a:off x="7165514" y="1454176"/>
            <a:ext cx="2572773" cy="8496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059856">
            <a:off x="6842435" y="1499215"/>
            <a:ext cx="141439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4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2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5" y="1095919"/>
            <a:ext cx="1611564" cy="1718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40" y="0"/>
            <a:ext cx="1022862" cy="22646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69" y="325865"/>
            <a:ext cx="3142981" cy="314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5459" y="1886654"/>
            <a:ext cx="804742" cy="37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55459" y="1682320"/>
            <a:ext cx="522893" cy="393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1558" y="147697"/>
            <a:ext cx="761135" cy="356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0000"/>
                    </a14:imgEffect>
                    <a14:imgEffect>
                      <a14:colorTemperature colorTemp="5995"/>
                    </a14:imgEffect>
                    <a14:imgEffect>
                      <a14:saturation sat="343000"/>
                    </a14:imgEffect>
                    <a14:imgEffect>
                      <a14:brightnessContrast bright="-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878" y="4450573"/>
            <a:ext cx="1997977" cy="1997977"/>
          </a:xfrm>
          <a:prstGeom prst="rect">
            <a:avLst/>
          </a:prstGeom>
        </p:spPr>
      </p:pic>
      <p:pic>
        <p:nvPicPr>
          <p:cNvPr id="18" name="04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45859" y="-1183625"/>
            <a:ext cx="609600" cy="6096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2584">
            <a:off x="7165514" y="1454176"/>
            <a:ext cx="2572773" cy="8496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55101" y="4709529"/>
            <a:ext cx="1648652" cy="16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14</Words>
  <Application>Microsoft Office PowerPoint</Application>
  <PresentationFormat>Широкоэкранный</PresentationFormat>
  <Paragraphs>5</Paragraphs>
  <Slides>11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Решение проблемной ситуации: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Решение проблемной ситуации:</dc:title>
  <dc:creator>ArtService04052016</dc:creator>
  <cp:lastModifiedBy>ArtService04052016</cp:lastModifiedBy>
  <cp:revision>29</cp:revision>
  <dcterms:created xsi:type="dcterms:W3CDTF">2018-03-27T15:28:56Z</dcterms:created>
  <dcterms:modified xsi:type="dcterms:W3CDTF">2018-03-28T17:58:37Z</dcterms:modified>
</cp:coreProperties>
</file>