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2" r:id="rId3"/>
    <p:sldId id="261" r:id="rId4"/>
    <p:sldId id="260" r:id="rId5"/>
    <p:sldId id="257" r:id="rId6"/>
    <p:sldId id="258" r:id="rId7"/>
    <p:sldId id="256" r:id="rId8"/>
    <p:sldId id="266" r:id="rId9"/>
    <p:sldId id="265" r:id="rId10"/>
    <p:sldId id="264" r:id="rId11"/>
    <p:sldId id="267" r:id="rId12"/>
    <p:sldId id="25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598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990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91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4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4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7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4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4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57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75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94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8A4EE3F-ED6B-48E2-946B-F97CB134BA58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69623C4-EB38-475F-9476-0CED671C6A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31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849" y="427038"/>
            <a:ext cx="10782300" cy="3352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 «В гостях у Снеговика»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1899" y="4206876"/>
            <a:ext cx="9228201" cy="16459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младшей группы №11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 Сухачева Алена Александровна</a:t>
            </a:r>
            <a:endParaRPr lang="ru-RU" dirty="0"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050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s://sun9-8.userapi.com/s/v1/ig2/fbTCyBxMKpMCTfB6ONUJ6OSXBx_fE_4yX-Sl6EdpmXzvYKzqFeOjA0co6iPmaoR17DpGpWrMTAy8G2uYABblLC-Z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0" y="81175"/>
            <a:ext cx="3054089" cy="40753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82.userapi.com/s/v1/ig2/Pe88EqzCEysKt7MUZkxFNXNTaaJFXfc4BFmh__3J-Vwt-klTW5T2CeRkiK3HcqyFVaJJRRJyL4z7rz1CgtO650VY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66" y="2464965"/>
            <a:ext cx="3558021" cy="42699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sun9-10.userapi.com/s/v1/ig2/5Oly1TbVVw_FCwH8mgndNbiv7DkyvV7LrUHBm75jMpQfYehmOi8EbFXQFHQFM3haq-tKj9KyIX21lY4LbR1qac9n.jpg?quality=95&amp;as=32x43,48x64,72x96,108x144,160x213,240x320,360x480,480x640,540x720,640x854,720x960,1080x1441,1280x1708,1440x1921,1919x2560&amp;from=bu&amp;cs=1280x0"/>
          <p:cNvSpPr>
            <a:spLocks noGrp="1" noChangeAspect="1" noChangeArrowheads="1"/>
          </p:cNvSpPr>
          <p:nvPr>
            <p:ph type="subTitle" idx="1"/>
          </p:nvPr>
        </p:nvSpPr>
        <p:spPr bwMode="auto">
          <a:xfrm>
            <a:off x="1596919" y="335102"/>
            <a:ext cx="9149681" cy="10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Пособие созданное педагогом: 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Листы «пиши-стирай»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819" y="75895"/>
            <a:ext cx="2922564" cy="389979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87" y="2464965"/>
            <a:ext cx="3463259" cy="424822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588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7743" y="644810"/>
            <a:ext cx="9976513" cy="1156694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Выставка «Снежный гость»</a:t>
            </a: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5" b="7264"/>
          <a:stretch/>
        </p:blipFill>
        <p:spPr>
          <a:xfrm>
            <a:off x="2292823" y="1610435"/>
            <a:ext cx="7606352" cy="479086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001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04" y="395786"/>
            <a:ext cx="10782300" cy="6673754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Вывод </a:t>
            </a:r>
            <a:b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гостях у Снеговика» на практике доказал свою высокую эффективность для младшей группы. Через близкий и добрый образ, интеграцию игровых, творческих и речевых заданий, нам удалось не только дать детям новые знания о зиме, но и создать мотивационную среду для их всестороннего развития, социальной адаптации и становления дружеских отношений в коллективе.</a:t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только усвоили, что снеговик состоит из комочков, но и активно использовали в речи слова «комочек», «снежный», «лепить», «катать». Они с интересом включались в беседы о зимней одежде и с удовольствием искали на «говорящей стене» детали для Снеговика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образом, проект выполнил не только обучающую и развивающую, но и важную воспитательную функцию, сплотив группу вокруг общей, доброй и творческой цели — сделать мир снеговика ярким, интересным и полным друзей</a:t>
            </a:r>
            <a:r>
              <a:rPr lang="ru-RU" dirty="0">
                <a:solidFill>
                  <a:srgbClr val="0F1115"/>
                </a:solidFill>
                <a:latin typeface="quote-cjk-patch"/>
              </a:rPr>
              <a:t/>
            </a:r>
            <a:br>
              <a:rPr lang="ru-RU" dirty="0">
                <a:solidFill>
                  <a:srgbClr val="0F1115"/>
                </a:solidFill>
                <a:latin typeface="quote-cjk-patch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26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058" y="808630"/>
            <a:ext cx="11671884" cy="5240740"/>
          </a:xfrm>
        </p:spPr>
        <p:txBody>
          <a:bodyPr/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 гостях у Снеговика» для младшей группы (3-4 года)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 проекта: познавательно-творческий, краткосрочный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неделя)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Зима — волшебное время года, полное чудес и новых открытий для малышей. Снеговик — один из самых узнаваемых и любимых зимних образов, символ игры, творчества и зимнего настроения. Проект позволяет в увлекательной, игровой форме расширить представления детей о зимних явлениях, сезонных забавах, развить творческие способности, связную речь и мелкую моторику. Через образ доброго Снеговика воспитываются дружелюбие, желание помогать, радоваться совместному творчеству.</a:t>
            </a:r>
            <a:b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Проблема 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младшего дошкольного возраста имеют поверхностные, разрозненные представления о зиме и зимних явлениях. Часто их игровой опыт ограничен, а словарный запас по теме недостаточен. Проект призван систематизировать знания, обогатить сенсорный и игровой опыт, создать условия для развития любознательности и речевой активности в рамках </a:t>
            </a:r>
            <a:r>
              <a:rPr lang="ru-RU" sz="2400" dirty="0"/>
              <a:t>близкой </a:t>
            </a:r>
            <a:r>
              <a:rPr lang="ru-RU" sz="2000" dirty="0"/>
              <a:t>и понятной детям темы.</a:t>
            </a:r>
          </a:p>
        </p:txBody>
      </p:sp>
    </p:spTree>
    <p:extLst>
      <p:ext uri="{BB962C8B-B14F-4D97-AF65-F5344CB8AC3E}">
        <p14:creationId xmlns:p14="http://schemas.microsoft.com/office/powerpoint/2010/main" val="79518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454" y="394056"/>
            <a:ext cx="11811091" cy="6315547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формирования у детей младшего дошкольного возраста целостных представлений о зиме и зимних забавах через интеграцию различных видов деятельности вокруг игрового образа Снеговика.</a:t>
            </a:r>
          </a:p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представления о зимних явлениях (снег, холод, мороз), о свойствах снега (белый, холодный, тает).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Учить создавать образ Снеговика в различных видах продуктивной деятельности (аппликация, </a:t>
            </a:r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рисование,лепка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связную речь, умение слушать и понимать речь взрослого.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 к совместному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творчеству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Прививать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бережное отношение к своему здоровью (необходимость теплой одежды зимой).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6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401793"/>
              </p:ext>
            </p:extLst>
          </p:nvPr>
        </p:nvGraphicFramePr>
        <p:xfrm>
          <a:off x="941696" y="1028723"/>
          <a:ext cx="10849971" cy="414226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3616657">
                  <a:extLst>
                    <a:ext uri="{9D8B030D-6E8A-4147-A177-3AD203B41FA5}">
                      <a16:colId xmlns:a16="http://schemas.microsoft.com/office/drawing/2014/main" val="1597721270"/>
                    </a:ext>
                  </a:extLst>
                </a:gridCol>
                <a:gridCol w="3616657">
                  <a:extLst>
                    <a:ext uri="{9D8B030D-6E8A-4147-A177-3AD203B41FA5}">
                      <a16:colId xmlns:a16="http://schemas.microsoft.com/office/drawing/2014/main" val="4153596442"/>
                    </a:ext>
                  </a:extLst>
                </a:gridCol>
                <a:gridCol w="3616657">
                  <a:extLst>
                    <a:ext uri="{9D8B030D-6E8A-4147-A177-3AD203B41FA5}">
                      <a16:colId xmlns:a16="http://schemas.microsoft.com/office/drawing/2014/main" val="1206077989"/>
                    </a:ext>
                  </a:extLst>
                </a:gridCol>
              </a:tblGrid>
              <a:tr h="735489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мы уже знаем о Снеговике и зиме? </a:t>
                      </a:r>
                    </a:p>
                  </a:txBody>
                  <a:tcPr marL="43053" marR="71755" marT="44847" marB="44847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Что мы хотим узнать? </a:t>
                      </a:r>
                    </a:p>
                  </a:txBody>
                  <a:tcPr marL="71755" marR="71755" marT="44847" marB="44847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Где мы это узнаем? </a:t>
                      </a:r>
                    </a:p>
                  </a:txBody>
                  <a:tcPr marL="71755" marR="71755" marT="44847" marB="44847" anchor="ctr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775425"/>
                  </a:ext>
                </a:extLst>
              </a:tr>
              <a:tr h="73548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Снеговик сделан из снега.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53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чего еще можно сделать снеговика? (из бумаги, ваты, пластилина)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Рассмотрим картинки, сделаем поделку.</a:t>
                      </a:r>
                      <a:endParaRPr lang="ru-RU" sz="20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43053" marT="44847" marB="44847" anchor="ctr"/>
                </a:tc>
                <a:extLst>
                  <a:ext uri="{0D108BD9-81ED-4DB2-BD59-A6C34878D82A}">
                    <a16:rowId xmlns:a16="http://schemas.microsoft.com/office/drawing/2014/main" val="1890163549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Он живет на улице зимой.</a:t>
                      </a:r>
                      <a:endParaRPr lang="ru-RU" sz="20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53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Может ли Снеговик прийти в гости в группу?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Придумаем игру, сделаем своего Снеговика в группе.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43053" marT="44847" marB="44847" anchor="ctr"/>
                </a:tc>
                <a:extLst>
                  <a:ext uri="{0D108BD9-81ED-4DB2-BD59-A6C34878D82A}">
                    <a16:rowId xmlns:a16="http://schemas.microsoft.com/office/drawing/2014/main" val="100379194"/>
                  </a:ext>
                </a:extLst>
              </a:tr>
              <a:tr h="477171"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 него есть ведро, нос-морковка.</a:t>
                      </a:r>
                      <a:endParaRPr lang="ru-RU" sz="20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53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Зачем ему метла? Все ли снеговики одинаковые?</a:t>
                      </a:r>
                      <a:endParaRPr lang="ru-RU" sz="20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Почитаем </a:t>
                      </a:r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сказку, нарисуем, слепим разных снеговиков.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43053" marT="44847" marB="44847" anchor="ctr"/>
                </a:tc>
                <a:extLst>
                  <a:ext uri="{0D108BD9-81ED-4DB2-BD59-A6C34878D82A}">
                    <a16:rowId xmlns:a16="http://schemas.microsoft.com/office/drawing/2014/main" val="829378780"/>
                  </a:ext>
                </a:extLst>
              </a:tr>
              <a:tr h="73548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Зимой можно играть в снежки.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053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какие еще игры играет Снеговик со своими друзьями?</a:t>
                      </a:r>
                      <a:endParaRPr lang="ru-RU" sz="2000" b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71755" marT="44847" marB="44847" anchor="ctr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Поиграем в подвижные игры, сделаем «говорящую стену».</a:t>
                      </a:r>
                      <a:endParaRPr lang="ru-RU" sz="2000" b="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755" marR="43053" marT="44847" marB="44847" anchor="ctr"/>
                </a:tc>
                <a:extLst>
                  <a:ext uri="{0D108BD9-81ED-4DB2-BD59-A6C34878D82A}">
                    <a16:rowId xmlns:a16="http://schemas.microsoft.com/office/drawing/2014/main" val="862814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06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60" y="709684"/>
            <a:ext cx="5418161" cy="6005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32312" y="512916"/>
            <a:ext cx="6282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Беседа «Кто такой Снеговик»</a:t>
            </a:r>
          </a:p>
          <a:p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Игра «Назови ласково» 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un9-86.userapi.com/s/v1/ig2/s3c33RfuccLqJvnfbr7v0Hyylyq_d8lZhkCEatKjKPpgsNci1twAdPzuJR3P_ybsUNLHgjjhnKeCUfVSESqlvrez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587" y="1733434"/>
            <a:ext cx="4202647" cy="4981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0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2710" y="716874"/>
            <a:ext cx="8966579" cy="1156695"/>
          </a:xfrm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НОД по развитию речи «Зимние забавы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dirty="0"/>
          </a:p>
        </p:txBody>
      </p:sp>
      <p:pic>
        <p:nvPicPr>
          <p:cNvPr id="3074" name="Picture 2" descr="https://sun9-13.userapi.com/s/v1/ig2/I6RdA5Hg_93AvBYqUSxen63soBXFmheN4KJnB9g34ghnrX3nHml2JUFSjotSo0j3R8u_w_JWzNL6U8m-YEpsVaWb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37" y="1532978"/>
            <a:ext cx="3542968" cy="45089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4.userapi.com/s/v1/ig2/cE4VPqB4hrNjhgV253hNj0USXc3aPCuhVZBKemiNt3qnRWuNLvqClBeLGGUScPEGncSyvkcfGmFBe_d7gtwdaq5y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02" y="1532978"/>
            <a:ext cx="3379048" cy="45089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79.userapi.com/s/v1/ig2/UVaCYLg2zcywBjTtrgD0pZG_hOVWmN282N88TJNARl69DHhVVdXOC4INC8Gn77P75bz__YqqMSsSbIp8FU7zzFqW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647" y="1532978"/>
            <a:ext cx="3249478" cy="45089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99335" y="740929"/>
            <a:ext cx="8793327" cy="164592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Пальчиковая гимнастика  «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ришла зима»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https://sun9-33.userapi.com/s/v1/ig2/wj1rrF9ofvyFD89av470-eeTtG5QPcqV0wS5gFuRvtJfuLJ3A7PAFjo1BmdEWgRFvBjiEiLz7uXY_eOwksrWu8B7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29" y="1563889"/>
            <a:ext cx="3451225" cy="460178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62.userapi.com/s/v1/ig2/a2lrlyiEyrTCtxi4noDQrvO3YBOACQsRLoNbPMpdTnNnIgMPtJ8B3r0XaEvH0aaaAog6BajCppjUJtboIaVCfU2c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07" y="1563889"/>
            <a:ext cx="3362549" cy="460193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83.userapi.com/s/v1/ig2/-SdQcIRklXs7Z8PRq2fOm_WRkYOJr0Y4ZxcELq2smoG9lFs11sd2QpSlu0rpgck147oaDGw526hQoFIH4VoC8dVc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909" y="1563889"/>
            <a:ext cx="3425713" cy="459379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1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81899" y="496676"/>
            <a:ext cx="9228201" cy="16459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Аппликация «Снеговик»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Рисование «Снег для Снеговика»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s://sun9-21.userapi.com/s/v1/ig2/j_BU2z2-r5kFCcncyPDLZcd7tR4hGs9jAs5LQUQa3QMfr8Xp2LCHJWUldeTVBC6KURQsXEPvpVHBd_ldVNrz7joP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946" y="1967162"/>
            <a:ext cx="3341534" cy="445886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42.userapi.com/s/v1/ig2/pln_ehq-erIR01na_JX2U5XDGV-LJfhyq_pCDN6vVlj_AX9hQY8eLbb21o27_iodM9o9fyL50yT3wEy5_fw7mVvF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03" y="1967162"/>
            <a:ext cx="3390905" cy="445886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51.userapi.com/s/v1/ig2/BV2bSQJbV9dvtYBc4Ne09dEGQq65ePdjlrEJAshpOPtF5b5bhvvuIjSKOldE04SCvIIjNww0RwjFch2ijqbPlRM0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61" y="1977446"/>
            <a:ext cx="3390905" cy="445886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2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81898" y="356153"/>
            <a:ext cx="9228201" cy="16459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Свободная деятельность 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«Говорящая стена»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sun9-6.userapi.com/s/v1/ig2/DYHmzwmvdWIv4nfR83EC-S3EMYTYRzZpgULIVlY4nbxH1e64zf7V2vbhaTv9Dzc5Nhi5x_ghh0Gf7ztRIEIi-yYk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66" y="2002072"/>
            <a:ext cx="3304617" cy="440959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80.userapi.com/s/v1/ig2/i6XfTS5kpzZhite_e0Qr1I2_JJ932WTnnOz5IdkRiKa7Frrib99p3nL5cyp4ctTRzKO9RUkl59xtgk8-PCkz56Vd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91" y="2002073"/>
            <a:ext cx="3331017" cy="440959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75.userapi.com/s/v1/ig2/wVLOmtWfPEpyNANSw-SvnfxBuQ_Ome5WrUngmCzVhsOIIw962htUbUqkOw3hZET5M_dRXbVGYxQOvgwFk3J_NDVa.jpg?quality=95&amp;as=32x43,48x64,72x96,108x144,160x213,240x320,360x480,480x640,540x720,640x854,720x960,1080x1441,1280x1708,1440x1921,1919x2560&amp;from=bu&amp;cs=1280x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816" y="2002072"/>
            <a:ext cx="3158561" cy="440959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111</TotalTime>
  <Words>603</Words>
  <Application>Microsoft Office PowerPoint</Application>
  <PresentationFormat>Широкоэкранный</PresentationFormat>
  <Paragraphs>40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 Light</vt:lpstr>
      <vt:lpstr>quote-cjk-patch</vt:lpstr>
      <vt:lpstr>Метрополия</vt:lpstr>
      <vt:lpstr>Проект «В гостях у Снеговика»</vt:lpstr>
      <vt:lpstr>Проект «В гостях у Снеговика» для младшей группы (3-4 года) Тип проекта: познавательно-творческий, краткосрочный (1 неделя)  Актуальность проекта Зима — волшебное время года, полное чудес и новых открытий для малышей. Снеговик — один из самых узнаваемых и любимых зимних образов, символ игры, творчества и зимнего настроения. Проект позволяет в увлекательной, игровой форме расширить представления детей о зимних явлениях, сезонных забавах, развить творческие способности, связную речь и мелкую моторику. Через образ доброго Снеговика воспитываются дружелюбие, желание помогать, радоваться совместному творчеству.  Проблема  Дети младшего дошкольного возраста имеют поверхностные, разрозненные представления о зиме и зимних явлениях. Часто их игровой опыт ограничен, а словарный запас по теме недостаточен. Проект призван систематизировать знания, обогатить сенсорный и игровой опыт, создать условия для развития любознательности и речевой активности в рамках близкой и понятной детям темы.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  Проект «В гостях у Снеговика» на практике доказал свою высокую эффективность для младшей группы. Через близкий и добрый образ, интеграцию игровых, творческих и речевых заданий, нам удалось не только дать детям новые знания о зиме, но и создать мотивационную среду для их всестороннего развития, социальной адаптации и становления дружеских отношений в коллективе. Дети не только усвоили, что снеговик состоит из комочков, но и активно использовали в речи слова «комочек», «снежный», «лепить», «катать». Они с интересом включались в беседы о зимней одежде и с удовольствием искали на «говорящей стене» детали для Снеговика. Таким образом, проект выполнил не только обучающую и развивающую, но и важную воспитательную функцию, сплотив группу вокруг общей, доброй и творческой цели — сделать мир снеговика ярким, интересным и полным друзей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</dc:creator>
  <cp:lastModifiedBy>STEPAN</cp:lastModifiedBy>
  <cp:revision>4</cp:revision>
  <dcterms:created xsi:type="dcterms:W3CDTF">2026-01-20T08:11:19Z</dcterms:created>
  <dcterms:modified xsi:type="dcterms:W3CDTF">2026-01-20T10:02:22Z</dcterms:modified>
</cp:coreProperties>
</file>