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8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1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7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1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8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B793-C0B0-4806-8502-6902AAED987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2C59-1E4C-467E-8139-2CCF2A68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907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Тематический день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«Секреты здоровья»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старшей группе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4567" y="3602038"/>
            <a:ext cx="9144000" cy="1655762"/>
          </a:xfrm>
        </p:spPr>
        <p:txBody>
          <a:bodyPr/>
          <a:lstStyle/>
          <a:p>
            <a:r>
              <a:rPr lang="ru-RU" dirty="0" smtClean="0"/>
              <a:t>Воспитатель: Сухачева Алена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37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003"/>
            <a:ext cx="10515600" cy="49759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детей осознанного отношения к здоровью как к главной ценности, расширение представлений о факторах, влияющих на физическое и эмоциональное благополучие.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знания детей о необходимости соблюдения режима дня, правильного питания, гигиены и пользе физической активности; учить называть основные органы чувств и простые способы заботы о них.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Развивать логическое мышление, внимание и связную речь через решение проблемных ситуаций («Что полезно, а что вредно»), отгадывание загадок о здоровье и составление коротких описательных рассказов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бережное отношение к своему организму, привычку следить за чистотой тела и одежды, а также доброжелательное отношение друг к другу и желание прийти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1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660" y="365125"/>
            <a:ext cx="1110814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 «Правила здорового образа жизни»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видеороликов о гигиене, режиме дня, правильном питании и активном образе жизни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88.userapi.com/s/v1/ig2/ZjUEYSMkOVEo_L5CXlSUbSAO362sFIW5jnyx3_HREffTgTyhFbVWQLbXHRp0iQOZjISrprJETgAv2HkR2FFsxk6q.jpg?quality=95&amp;as=32x43,48x64,72x96,108x144,160x213,240x320,360x480,480x640,540x720,640x854,720x960,1080x1441,1280x1708,1440x1921,1919x2560&amp;from=bu&amp;cs=1280x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466" y="2016693"/>
            <a:ext cx="3260955" cy="435133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.userapi.com/s/v1/ig2/82Iqr7g4cNy_TuwWgnvfKuI18RPbX2tWXQ1TEQDjY7aHXik0ufjmu_rc9F5EYLzwBAiFon63yad0MvfMF_GCcaAB.jpg?quality=95&amp;as=32x43,48x64,72x96,108x144,160x213,240x320,360x480,480x640,540x720,640x854,720x960,1080x1441,1280x1708,1440x1921,1919x2560&amp;from=bu&amp;cs=1280x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58" y="2016693"/>
            <a:ext cx="3260955" cy="435133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Аппликация «В здоровом теле- здоровый дух»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56" y="1828868"/>
            <a:ext cx="3313701" cy="4421721"/>
          </a:xfrm>
          <a:ln w="762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99" y="1828868"/>
            <a:ext cx="3311271" cy="441847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807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«Вредные и полезные продукты»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64" y="1849271"/>
            <a:ext cx="3424449" cy="4569500"/>
          </a:xfrm>
          <a:ln w="762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70" y="1849271"/>
            <a:ext cx="3424450" cy="45695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6" y="1849271"/>
            <a:ext cx="3424450" cy="45695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486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Коллективные работы «Движение – это жизнь» и «Дерево здоровья»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32" y="1825625"/>
            <a:ext cx="3384399" cy="4516058"/>
          </a:xfrm>
          <a:ln w="762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96" y="1825625"/>
            <a:ext cx="3384400" cy="451605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527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онлайн-олимпиаде «Азбука здоровья»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40" y="1921159"/>
            <a:ext cx="3616219" cy="4825394"/>
          </a:xfrm>
          <a:ln w="762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1159"/>
            <a:ext cx="3607558" cy="482539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158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 «День здоровья»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51" y="1839273"/>
            <a:ext cx="7629097" cy="4861778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108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3" y="491319"/>
            <a:ext cx="10931857" cy="5568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endParaRPr lang="ru-RU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тематического дня «День здоровья» в старшей группе показало свою эффективность. Поставленная цель — формирование у детей осознанного отношения к здоровью как к главной ценности — была достигнута.</a:t>
            </a:r>
          </a:p>
          <a:p>
            <a:pPr marL="0" indent="457200" algn="just">
              <a:buNone/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В рамках решения поставленных задач удалось получить следующие результаты:</a:t>
            </a:r>
          </a:p>
          <a:p>
            <a:pPr marL="0" indent="457200" algn="just">
              <a:buNone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успешно закрепили знания о режиме дня, полезных и вредных продуктах, правилах гигиены. Большинство дошкольников могут самостоятельно назвать основные органы чувств и объяснить, почему важно заботиться о своем организме.</a:t>
            </a:r>
          </a:p>
          <a:p>
            <a:pPr marL="0" indent="457200" algn="just">
              <a:buNone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ходе решения проблемных ситуаций и отгадывания загадок у детей активно развивалось логическое мышление и связная речь. Ребята научились аргументировать свои ответы («полезно, потому что…»), составлять короткие рассказы о здоровом образе жизни, что свидетельствует о положительной динамике в развитии познавательных способностей.</a:t>
            </a:r>
          </a:p>
          <a:p>
            <a:pPr marL="0" indent="457200" algn="just">
              <a:buNone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детей было замечено проявление бережного отношения к своему телу (стремление следить за чистотой рук, опрятностью одежды). Также наблюдалась доброжелательная атмосфера в группе: дети с готовностью помогали друг другу, делились знаниями и проявляли уважение к сверстникам.</a:t>
            </a:r>
          </a:p>
          <a:p>
            <a:pPr marL="0" indent="457200" algn="just">
              <a:buNone/>
            </a:pP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тематический день «День здоровья» позволил в игровой и доступной форме не только систематизировать знания детей о здоровье, но и заложить основы ответственного поведения, направленного на его сохранение. Рекомендуется проводить подобные мероприятия регулярно для закрепления полученных 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497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7A9AECE-F030-4432-A64D-F6391E18D900}" vid="{61D9ECB9-2463-4F49-A4E9-BA0D1FC2B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2945</TotalTime>
  <Words>408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quote-cjk-patch</vt:lpstr>
      <vt:lpstr>Тема1</vt:lpstr>
      <vt:lpstr>Тематический день  «Секреты здоровья»  в старшей группе</vt:lpstr>
      <vt:lpstr>Презентация PowerPoint</vt:lpstr>
      <vt:lpstr>Беседа «Правила здорового образа жизни» Просмотр видеороликов о гигиене, режиме дня, правильном питании и активном образе жизни</vt:lpstr>
      <vt:lpstr>Аппликация «В здоровом теле- здоровый дух»</vt:lpstr>
      <vt:lpstr>Дидактическая игра «Вредные и полезные продукты»</vt:lpstr>
      <vt:lpstr>Коллективные работы «Движение – это жизнь» и «Дерево здоровья»</vt:lpstr>
      <vt:lpstr>Участие в онлайн-олимпиаде «Азбука здоровья»</vt:lpstr>
      <vt:lpstr>Выставка «День здоровья»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день  «День здоровья»  в старшей группе</dc:title>
  <dc:creator>STEPAN</dc:creator>
  <cp:lastModifiedBy>STEPAN</cp:lastModifiedBy>
  <cp:revision>4</cp:revision>
  <dcterms:created xsi:type="dcterms:W3CDTF">2026-04-20T09:59:10Z</dcterms:created>
  <dcterms:modified xsi:type="dcterms:W3CDTF">2026-04-22T11:04:59Z</dcterms:modified>
</cp:coreProperties>
</file>