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66FF"/>
    <a:srgbClr val="33CC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1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6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9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9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9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3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9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6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3EBD7-D8A6-4625-8891-0F303754C4E7}" type="datetimeFigureOut">
              <a:rPr lang="ru-RU" smtClean="0"/>
              <a:t>15.01.2023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F32B-2AAC-4C0D-8CCF-3C50EC0F2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8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01782"/>
            <a:ext cx="73844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«Лети снежинка»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познавательных и творческих способностей детей в процессе реализации образовательного проекта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форму, строение, свойства снежинок;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сезонных изменениях в природе в зимний период;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способом выращивания снежинки из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кристаллов соли;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снежинку, используя разные виды художественной и конструктивной деятельности;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устанавливать простейшие связи между явлениями в природе;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познавательно-исследовательской и продуктивной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9706" y="947307"/>
            <a:ext cx="5140035" cy="3855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5053" y="947305"/>
            <a:ext cx="5140036" cy="3855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43891" y="5749636"/>
            <a:ext cx="1080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Ловили снежинку на варежку или рукав, чтобы рассмотреть сколько у неё лучиков.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9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1163" y="263236"/>
            <a:ext cx="29233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деревья, на кусты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 падают цветы.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пушистые,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душистые.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 падают зимою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кружатся над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землёю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пушинки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" r="6666"/>
          <a:stretch/>
        </p:blipFill>
        <p:spPr>
          <a:xfrm>
            <a:off x="332508" y="0"/>
            <a:ext cx="4100945" cy="3275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39" y="3096322"/>
            <a:ext cx="4509942" cy="3382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25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05" y="304801"/>
            <a:ext cx="3325090" cy="4433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33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0" y="304800"/>
            <a:ext cx="3325090" cy="4433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10" y="1212272"/>
            <a:ext cx="3325090" cy="4433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43891" y="5943600"/>
            <a:ext cx="925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выращивали дома снежинку из кристаллов соли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/>
          <a:stretch/>
        </p:blipFill>
        <p:spPr>
          <a:xfrm rot="5400000">
            <a:off x="355776" y="549431"/>
            <a:ext cx="3882830" cy="3272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3890" y="2701292"/>
            <a:ext cx="4284219" cy="3213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/>
          <a:stretch/>
        </p:blipFill>
        <p:spPr>
          <a:xfrm rot="5400000">
            <a:off x="7854829" y="647994"/>
            <a:ext cx="3882830" cy="3075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33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29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4" y="124692"/>
            <a:ext cx="4100944" cy="307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124692"/>
            <a:ext cx="4100943" cy="307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5286"/>
          <a:stretch/>
        </p:blipFill>
        <p:spPr>
          <a:xfrm rot="5400000">
            <a:off x="2521228" y="3636520"/>
            <a:ext cx="3477492" cy="2785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0356" y="3735245"/>
            <a:ext cx="3465945" cy="2599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88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7965" y="4378036"/>
            <a:ext cx="9019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проекту предоставила возможность узнать много интересного, и увлекательного, пополнить знания дошкольников удивительными фактами о снежинках.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замечать красоту и индивидуальность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снежинок,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ознакомились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разновидностью снежинок, научились разными способами изображать снежинки.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29" y="366765"/>
            <a:ext cx="5348363" cy="4011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48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178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20</cp:revision>
  <dcterms:created xsi:type="dcterms:W3CDTF">2022-12-25T07:23:24Z</dcterms:created>
  <dcterms:modified xsi:type="dcterms:W3CDTF">2023-01-15T12:25:48Z</dcterms:modified>
</cp:coreProperties>
</file>