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DBFE-85EB-4CB0-9961-AED83CD13748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DCA47-1599-4251-8770-91EC156E0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65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DBFE-85EB-4CB0-9961-AED83CD13748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DCA47-1599-4251-8770-91EC156E0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589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DBFE-85EB-4CB0-9961-AED83CD13748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DCA47-1599-4251-8770-91EC156E0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426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DBFE-85EB-4CB0-9961-AED83CD13748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DCA47-1599-4251-8770-91EC156E013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6419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DBFE-85EB-4CB0-9961-AED83CD13748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DCA47-1599-4251-8770-91EC156E0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374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DBFE-85EB-4CB0-9961-AED83CD13748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DCA47-1599-4251-8770-91EC156E0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530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DBFE-85EB-4CB0-9961-AED83CD13748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DCA47-1599-4251-8770-91EC156E0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862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DBFE-85EB-4CB0-9961-AED83CD13748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DCA47-1599-4251-8770-91EC156E0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3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DBFE-85EB-4CB0-9961-AED83CD13748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DCA47-1599-4251-8770-91EC156E0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126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DBFE-85EB-4CB0-9961-AED83CD13748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DCA47-1599-4251-8770-91EC156E0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564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DBFE-85EB-4CB0-9961-AED83CD13748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DCA47-1599-4251-8770-91EC156E0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411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DBFE-85EB-4CB0-9961-AED83CD13748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DCA47-1599-4251-8770-91EC156E0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213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DBFE-85EB-4CB0-9961-AED83CD13748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DCA47-1599-4251-8770-91EC156E0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903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DBFE-85EB-4CB0-9961-AED83CD13748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DCA47-1599-4251-8770-91EC156E0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913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DBFE-85EB-4CB0-9961-AED83CD13748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DCA47-1599-4251-8770-91EC156E0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99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DBFE-85EB-4CB0-9961-AED83CD13748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DCA47-1599-4251-8770-91EC156E0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916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DBFE-85EB-4CB0-9961-AED83CD13748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DCA47-1599-4251-8770-91EC156E0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742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DBFE-85EB-4CB0-9961-AED83CD13748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DCA47-1599-4251-8770-91EC156E0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273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754DBFE-85EB-4CB0-9961-AED83CD13748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7FDCA47-1599-4251-8770-91EC156E0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99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18364" y="532263"/>
            <a:ext cx="1210556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Занятие в младшей группе №10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Тема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аппликация «Волшебный шар»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для развития творческих способностей и художественно-эстетического восприятия через выполнение аппликации на тему «Пингвин в волшебном царстве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Научить детей создавать образ пингвина, последовательно наклеивая готовые детали (туловище, голову, лапки, клюв) на основу, соблюдая их взаимное расположение.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F1115"/>
                </a:solidFill>
                <a:latin typeface="quote-cjk-patch"/>
              </a:rPr>
              <a:t>Развивать мелкую моторику и координацию движений рук через действия с мелкими деталями (</a:t>
            </a:r>
            <a:r>
              <a:rPr lang="ru-RU" sz="2400" dirty="0" err="1">
                <a:solidFill>
                  <a:srgbClr val="0F1115"/>
                </a:solidFill>
                <a:latin typeface="quote-cjk-patch"/>
              </a:rPr>
              <a:t>придерживание</a:t>
            </a:r>
            <a:r>
              <a:rPr lang="ru-RU" sz="2400" dirty="0">
                <a:solidFill>
                  <a:srgbClr val="0F1115"/>
                </a:solidFill>
                <a:latin typeface="quote-cjk-patch"/>
              </a:rPr>
              <a:t>, переворачивание, точное наклеивание</a:t>
            </a:r>
            <a:r>
              <a:rPr lang="ru-RU" sz="2400" dirty="0" smtClean="0">
                <a:solidFill>
                  <a:srgbClr val="0F1115"/>
                </a:solidFill>
                <a:latin typeface="quote-cjk-patch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Воспитывать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аккуратность при работе с клеем и бумагой, приучать пользоваться салфеткой для удаления излишков клея.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3923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244" y="987006"/>
            <a:ext cx="3762370" cy="522017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050" name="Picture 2" descr="https://sun9-44.userapi.com/s/v1/ig2/U3MbEdt_SlBbpu8TbYTXdnoidxA-uNAkCGKnxkQBLq2gT6-4lY7EY8nRGwCyfxcyszVpVwUyWx324sZ0AdNmuwM6.jpg?quality=95&amp;as=32x43,48x64,72x96,108x144,160x213,240x320,360x480,480x640,540x720,640x854,720x960,1080x1441,1280x1708,1440x1921,1919x2560&amp;from=bu&amp;cs=128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90140" y="987007"/>
            <a:ext cx="3644265" cy="5220171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931" y="987006"/>
            <a:ext cx="3762370" cy="522017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12861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375863" y="1187599"/>
            <a:ext cx="3416293" cy="461503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Объект 3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581858" y="1187599"/>
            <a:ext cx="3416293" cy="461503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868" y="1195591"/>
            <a:ext cx="3452584" cy="460704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3335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993307" y="299078"/>
            <a:ext cx="8178089" cy="613356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14069639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16</TotalTime>
  <Words>103</Words>
  <Application>Microsoft Office PowerPoint</Application>
  <PresentationFormat>Широкоэкранный</PresentationFormat>
  <Paragraphs>9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quote-cjk-patch</vt:lpstr>
      <vt:lpstr>Tw Cen MT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STEPAN</dc:creator>
  <cp:lastModifiedBy>STEPAN</cp:lastModifiedBy>
  <cp:revision>2</cp:revision>
  <dcterms:created xsi:type="dcterms:W3CDTF">2026-01-26T14:25:05Z</dcterms:created>
  <dcterms:modified xsi:type="dcterms:W3CDTF">2026-01-26T14:42:00Z</dcterms:modified>
</cp:coreProperties>
</file>