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6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589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426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6419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374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530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862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3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1263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56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411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21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903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91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91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742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273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54DBFE-85EB-4CB0-9961-AED83CD13748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7FDCA47-1599-4251-8770-91EC156E0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994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8364" y="532263"/>
            <a:ext cx="1210556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Занятие в младшей группе №10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аппликация «Волшебный шар»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развития творческих способностей и художественно-эстетического восприятия через выполнение аппликации на тему «Пингвин в волшебном царстве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Научить детей создавать образ пингвина, последовательно наклеивая готовые детали (туловище, голову, лапки, клюв) на основу, соблюдая их взаимное расположение.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F1115"/>
                </a:solidFill>
                <a:latin typeface="quote-cjk-patch"/>
              </a:rPr>
              <a:t>Развивать мелкую моторику и координацию движений рук через действия с мелкими деталями (</a:t>
            </a:r>
            <a:r>
              <a:rPr lang="ru-RU" sz="2400" dirty="0" err="1">
                <a:solidFill>
                  <a:srgbClr val="0F1115"/>
                </a:solidFill>
                <a:latin typeface="quote-cjk-patch"/>
              </a:rPr>
              <a:t>придерживание</a:t>
            </a:r>
            <a:r>
              <a:rPr lang="ru-RU" sz="2400" dirty="0">
                <a:solidFill>
                  <a:srgbClr val="0F1115"/>
                </a:solidFill>
                <a:latin typeface="quote-cjk-patch"/>
              </a:rPr>
              <a:t>, переворачивание, точное наклеивание</a:t>
            </a:r>
            <a:r>
              <a:rPr lang="ru-RU" sz="2400" dirty="0" smtClean="0">
                <a:solidFill>
                  <a:srgbClr val="0F1115"/>
                </a:solidFill>
                <a:latin typeface="quote-cjk-patch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аккуратность при работе с клеем и бумагой, приучать пользоваться салфеткой для удаления излишков клея.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923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244" y="987006"/>
            <a:ext cx="3762370" cy="5220171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2050" name="Picture 2" descr="https://sun9-44.userapi.com/s/v1/ig2/U3MbEdt_SlBbpu8TbYTXdnoidxA-uNAkCGKnxkQBLq2gT6-4lY7EY8nRGwCyfxcyszVpVwUyWx324sZ0AdNmuwM6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90140" y="987007"/>
            <a:ext cx="3644265" cy="5220171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931" y="987006"/>
            <a:ext cx="3762370" cy="5220172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12861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375863" y="1187599"/>
            <a:ext cx="3416293" cy="4615034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4" name="Объект 3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581858" y="1187599"/>
            <a:ext cx="3416293" cy="4615034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9868" y="1195591"/>
            <a:ext cx="3452584" cy="4607042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3335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93307" y="299078"/>
            <a:ext cx="8178089" cy="6133567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1406963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16</TotalTime>
  <Words>103</Words>
  <Application>Microsoft Office PowerPoint</Application>
  <PresentationFormat>Широкоэкранный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quote-cjk-patch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STEPAN</dc:creator>
  <cp:lastModifiedBy>STEPAN</cp:lastModifiedBy>
  <cp:revision>2</cp:revision>
  <dcterms:created xsi:type="dcterms:W3CDTF">2026-01-26T14:25:05Z</dcterms:created>
  <dcterms:modified xsi:type="dcterms:W3CDTF">2026-01-26T14:42:00Z</dcterms:modified>
</cp:coreProperties>
</file>