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62" r:id="rId6"/>
    <p:sldId id="263" r:id="rId7"/>
    <p:sldId id="264" r:id="rId8"/>
    <p:sldId id="265" r:id="rId9"/>
    <p:sldId id="259" r:id="rId10"/>
    <p:sldId id="266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33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699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75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701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62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0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53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566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3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0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1E1E7-57BA-4980-84F0-49D39FC67ABF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338A-CF68-4F10-9C69-C7A8D3527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84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1" y="788206"/>
            <a:ext cx="1195998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день «Пожарная безопасность»</a:t>
            </a:r>
            <a:b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средней группе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7707" y="6098109"/>
            <a:ext cx="5788925" cy="75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Воспитатель: Сухачева Алена Александровна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7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7251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Выставка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674" y="1498078"/>
            <a:ext cx="8529851" cy="503237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61037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7005" y="532263"/>
            <a:ext cx="11240069" cy="61769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indent="457200"/>
            <a:r>
              <a:rPr lang="ru-RU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</a:p>
          <a:p>
            <a:pPr marL="0" indent="457200">
              <a:buNone/>
            </a:pP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день по пожарной безопасности в средней группе прошел успешно. Удалось достичь поставленной цели: дети проявили осознанный интерес к теме, активно участвовали в беседах, играх и практических упражнениях.</a:t>
            </a:r>
          </a:p>
          <a:p>
            <a:pPr indent="457200"/>
            <a:r>
              <a:rPr lang="ru-RU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  <a:endParaRPr lang="ru-RU" sz="2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457200">
              <a:buNone/>
            </a:pP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 </a:t>
            </a: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закрепили знания о причинах возникновения пожара и правилах поведения при опасности; большинство воспитанников уверенно называют номер экстренной службы (01, 101) и знают, кем работают пожарные.</a:t>
            </a:r>
          </a:p>
          <a:p>
            <a:pPr marL="0" indent="457200">
              <a:buNone/>
            </a:pPr>
            <a:r>
              <a:rPr lang="ru-RU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</a:t>
            </a: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сюжетно-ролевой игры «Служба спасения» дети учились четко формулировать свой адрес и описывать проблему; обогатился активный словарь по теме.</a:t>
            </a:r>
          </a:p>
          <a:p>
            <a:pPr marL="0" indent="457200">
              <a:buNone/>
            </a:pP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 знакомства с трудной и опасной профессией пожарного у детей сформировалось уважительное отношение к людям этой специальности, а также понимание важности осторожного обращения с огнем.</a:t>
            </a:r>
          </a:p>
          <a:p>
            <a:pPr marL="0" indent="457200">
              <a:buNone/>
            </a:pPr>
            <a:r>
              <a:rPr lang="ru-RU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проведенный тематический день способствовал не только расширению знаний о пожарной безопасности, но и развитию навыков безопасного поведения в повседневной жизни. Воспитанники получили необходимые представления, которые помогут им действовать грамотно в случае возникновения чрезвычайной ситуации.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80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079" y="627798"/>
            <a:ext cx="11354938" cy="48620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lang="ru-RU" sz="4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детей осознанного и ответственного отношения к выполнению правил пожарной безопасности через практическую игровую деятельность.</a:t>
            </a:r>
          </a:p>
          <a:p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Закрепить 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знания детей о профессии «пожарный», причинах возникновения пожара (спички, электроприборы) и алгоритме действий при обнаружении огня.</a:t>
            </a:r>
          </a:p>
          <a:p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умение детей четко и громко сообщать о проблеме по телефону (имитация звонка в службу спасения), активизировать словарь за счет слов «пожарный рукав», «огнетушитель», «каска», «опасность».</a:t>
            </a:r>
          </a:p>
          <a:p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Воспитывать уважение к труду пожарных, чувство взаимопомощи и осторожность в обращении с опасными предметами.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0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6761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 презентации</a:t>
            </a:r>
            <a:b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«Профессия - пожарный»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54.userapi.com/s/v1/ig2/Ry-eaVNeuGbVlQpujEDsYf201xRC1wbaxBvVSSaNkw_4C2oWIWRznIcBu5MKcOXjC1sDNoroW4vMWBzhyiGWobl7.jpg?quality=95&amp;as=32x43,48x64,72x96,108x144,160x213,240x320,360x480,480x640,540x720,640x854,720x960,1080x1441,1280x1708,1440x1921,1919x2560&amp;from=bu&amp;u=HjypllAcHcW7ulc4e4VuEl07GD_2b0lKxsWtI1klznU&amp;cs=1280x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90" y="1690688"/>
            <a:ext cx="3600000" cy="4798704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.userapi.com/s/v1/ig2/p-XiM5XlBA03zJWnD67GLG54fWRxtl-fmd5BZlFIDivEsvfxv0L6KF7lzn5eQ8XrbS2PzJzRimO881NlpGUpbzDy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59" y="1690688"/>
            <a:ext cx="3600000" cy="480375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05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01" y="24229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6181" y="1813115"/>
            <a:ext cx="3571401" cy="477064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074" name="Picture 2" descr="https://sun9-6.userapi.com/s/v1/ig2/KdPNpg4nyTK619Z4Vk4cuIBngfIL1WlVavi-7sfLxSNfdno5Gqlj2d04D3V8NmV0YFiPdzdxXdoRsGzbVZvg4Xxe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27" y="1813115"/>
            <a:ext cx="3666935" cy="477064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2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 макет «Пожарный щит»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5818" y="1690688"/>
            <a:ext cx="3660582" cy="488459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4018" y="1690688"/>
            <a:ext cx="3662858" cy="488762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77717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Кубик </a:t>
            </a:r>
            <a:r>
              <a:rPr lang="ru-RU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Блума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заданиями по пожарной безопасности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1101" y="1825625"/>
            <a:ext cx="3674230" cy="490272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5543" y="1825626"/>
            <a:ext cx="3703800" cy="490280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6012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Коллективная работа </a:t>
            </a:r>
            <a:b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искры возгорится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пламя»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6761" y="1825624"/>
            <a:ext cx="3619639" cy="482995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3782" y="1825624"/>
            <a:ext cx="3621913" cy="4832991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4296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Экскурсия по детскому саду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522" y="1825624"/>
            <a:ext cx="3619639" cy="482995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3781" y="1825623"/>
            <a:ext cx="3541207" cy="482995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03792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Свободная деятельность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un9-50.userapi.com/s/v1/ig2/icwCmbadghN6Wgy9T_Jn5WxMX82-y2dvdfKvu70-xXxT_VcVQJZW1A2Mk9UP_Q3aojR2AlZBwy5gq-ZAjY38iRuF.jpg?quality=95&amp;as=32x43,48x64,72x96,108x144,160x213,240x320,360x480,480x640,540x720,640x854,720x960,1080x1441,1280x1708,1440x1921,1919x2560&amp;from=bu&amp;u=DElJD0I28xz3Ggywu6nzetMSypl71XerXjY3klkq9lU&amp;cs=1280x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901" y="1653858"/>
            <a:ext cx="3627600" cy="484058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29.userapi.com/s/v1/ig2/fupFjnYCRfQuh4dLr_wdnPRBDqE5kQzCx9IHTMhQR4kacNHMi0yeOSa_LADVidNuTpoa1QJNgTthpyMkvXzoMqAH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16" y="1653858"/>
            <a:ext cx="3600000" cy="484058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223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315</Words>
  <Application>Microsoft Office PowerPoint</Application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Тематический день «Пожарная безопасность» в средней группе</vt:lpstr>
      <vt:lpstr>Презентация PowerPoint</vt:lpstr>
      <vt:lpstr>Просмотр презентации  «Профессия - пожарный»</vt:lpstr>
      <vt:lpstr>Тематический пазл </vt:lpstr>
      <vt:lpstr>Обучающий макет «Пожарный щит»</vt:lpstr>
      <vt:lpstr>Кубик Блума с заданиями по пожарной безопасности</vt:lpstr>
      <vt:lpstr>Коллективная работа  «Из искры возгорится пламя»</vt:lpstr>
      <vt:lpstr>Экскурсия по детскому саду</vt:lpstr>
      <vt:lpstr>Свободная деятельность</vt:lpstr>
      <vt:lpstr>Выставка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Тематический день «Пожарная безопасность» в средней группе</dc:title>
  <dc:creator>STEPAN</dc:creator>
  <cp:lastModifiedBy>STEPAN</cp:lastModifiedBy>
  <cp:revision>5</cp:revision>
  <dcterms:created xsi:type="dcterms:W3CDTF">2026-03-27T04:21:38Z</dcterms:created>
  <dcterms:modified xsi:type="dcterms:W3CDTF">2026-03-27T05:09:57Z</dcterms:modified>
</cp:coreProperties>
</file>