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9" r:id="rId6"/>
    <p:sldId id="258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11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008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01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15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947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70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74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192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98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124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676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665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298E2-0E86-4670-8EFB-D1EE389AAD8B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47D07-72AB-48E4-8A33-DDC925194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23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3885" y="1107849"/>
            <a:ext cx="9884229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Тематический день в подготовительной группе «Азбука дорожного движения»</a:t>
            </a:r>
            <a:endParaRPr lang="ru-RU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Воспитатель: Сухачева Алена Александровна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481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00" y="261257"/>
            <a:ext cx="10515600" cy="164011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у детей подготовительной группы устойчивых представлений о правилах дорожного движения и дорожных знаках через продуктивную, познавательную и двигательную деятельность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600" y="2184174"/>
            <a:ext cx="10515600" cy="4351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и расширить знания детей о дорожных знаках (их видах и назначении), сигналах светофора и правилах перехода проезжей части; уточнить представления о том, где можно и где нельзя переходить дорогу.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умение детей отвечать на вопросы полным предложением, делиться впечатлениями и рассуждать о назначении дорожных знаков; активизировать и обогатить словарь по теме («тротуар», «проезжая часть», «пешеходный переход», «светофор», «дорожный знак»).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детей культуру поведения на дороге, внимание, осторожность и чувство ответственности за собственную безопасность.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769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о правилах дорожного движения и дорожных знаках. Дидактическая игра «Найди и собери»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3260955" cy="435133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400030" y="1693188"/>
            <a:ext cx="3260955" cy="435133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525" y="2071285"/>
            <a:ext cx="3051551" cy="435133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9942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«Пройди по маршруту»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un9-30.vkuserphoto.ru/s/v1/ig2/_o8NOZQKtCUG3OkYqtr65FMRoRJmDD6s5ks68cNaNl6X1RPzLqhCCOSaxes8uQAP3h5cqNDB7A7t9OKdwhPDA011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9" y="1825625"/>
            <a:ext cx="3260955" cy="435133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26.vkuserphoto.ru/s/v1/ig2/icm2oSGX5mbSqIY_meKB451vOdPj4l02yw_O1O5OVANxUpfVaxX0MAaNmBKzl83LiT7MgZy3yHJr7HOTWaAfNcSb.jpg?quality=95&amp;as=32x24,48x36,72x54,108x81,160x120,240x180,360x270,480x360,540x405,640x480,720x540,1080x810,1280x960,1440x1080,2560x1920&amp;from=bu&amp;cs=1280x0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" t="9629" r="-206" b="7216"/>
          <a:stretch/>
        </p:blipFill>
        <p:spPr bwMode="auto">
          <a:xfrm rot="5400000">
            <a:off x="7940579" y="2447123"/>
            <a:ext cx="4351337" cy="3108343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2.vkuserphoto.ru/s/v1/ig2/hiebei3eFbpGFVnJoCXYHaR3fC9p05BsiSguEmHj_h2ubLr503JEUsntx_i-drQvSjg8QoaIOSul6e_qphNcTutj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283" y="1690688"/>
            <a:ext cx="3277434" cy="435133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498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1524002" y="11917363"/>
            <a:ext cx="1090084" cy="37955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sun9-61.vkuserphoto.ru/s/v1/ig2/F3bek8vw3VVDNiETmXzCWVuVqG5MRN1ly5ch5x4AwjMM3uwSiRQabm1ZfJYkOwwdW0VEkdV8VaKVRqMAAF2fu3vd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028" y="1552433"/>
            <a:ext cx="2844237" cy="3795547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10.vkuserphoto.ru/s/v1/ig2/wxuzxLsih1Uft9LMNaHWwldq5RQi32HKtpMRZB4lBavjWdgi2vGhqu_orjgTrRPjCeuSIxsxd78b8lyX1UpOod06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867" y="1552433"/>
            <a:ext cx="2844438" cy="3795547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005" y="2057400"/>
            <a:ext cx="2844438" cy="3795547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1388098" y="723331"/>
            <a:ext cx="944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«Светофор» с элементами оригами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95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Свободная деятельность в течении дня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88.vkuserphoto.ru/s/v1/ig2/T3peg1vFqicd5BafDe-wjg762XFnhRak1ot3QHG_yToBTHQJb2NblNdewvzkRlea1k-SnwXhhj-DzLM3wfOdcB36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32" y="1690688"/>
            <a:ext cx="3260955" cy="435133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21.vkuserphoto.ru/s/v1/ig2/-QXMUPaRq6RHORUZB2Jb51bxYSpY4rGId8UynMXXuEz3hbbJEr7kJXkv7s--Rx1ULGraacjO1G23LOfJUbYr-9N9.jpg?quality=95&amp;as=32x43,48x64,72x96,108x144,160x213,240x320,360x480,480x640,540x720,640x854,720x960,1080x1441,1280x1708,1440x1921,1919x2560&amp;from=bu&amp;cs=1280x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113" y="1690688"/>
            <a:ext cx="3260955" cy="435133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16.vkuserphoto.ru/s/v1/ig2/-64M5w_FzgwpKj2n23c-e8Zv8svGvaUhjKAegYd5cKFXNHtU2UPvYZGrTXjQhxvlkBSVNr-A7b9ej-DHuByQWczu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562" y="2084933"/>
            <a:ext cx="3260955" cy="435133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335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38989" y="433137"/>
            <a:ext cx="10571748" cy="61247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Тематический день «Азбука дорожного движения» в подготовительной группе прошел успешно. Дети закрепили и расширили знания о дорожных знаках, сигналах светофора и правилах перехода проезжей части, обогатили словарь по теме и упражнялись в умении отвечать полными предложениями.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аппликации с элементами оригами и подвижной игры позволило сделать обучение увлекательным и результативным, а также способствовало воспитанию у дошкольников внимания, осторожности и ответственного отношения к собственной безопасности.</a:t>
            </a:r>
          </a:p>
        </p:txBody>
      </p:sp>
    </p:spTree>
    <p:extLst>
      <p:ext uri="{BB962C8B-B14F-4D97-AF65-F5344CB8AC3E}">
        <p14:creationId xmlns:p14="http://schemas.microsoft.com/office/powerpoint/2010/main" val="10988066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246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Тематический день в подготовительной группе «Азбука дорожного движения»</vt:lpstr>
      <vt:lpstr>Цель: Формирование у детей подготовительной группы устойчивых представлений о правилах дорожного движения и дорожных знаках через продуктивную, познавательную и двигательную деятельность</vt:lpstr>
      <vt:lpstr>Беседа о правилах дорожного движения и дорожных знаках. Дидактическая игра «Найди и собери»</vt:lpstr>
      <vt:lpstr>Подвижная игра «Пройди по маршруту»</vt:lpstr>
      <vt:lpstr>Презентация PowerPoint</vt:lpstr>
      <vt:lpstr>Свободная деятельность в течении дня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Тематический день в подготовительной группе «Азбука дорожного движения»</dc:title>
  <dc:creator>STEPAN</dc:creator>
  <cp:lastModifiedBy>STEPAN</cp:lastModifiedBy>
  <cp:revision>3</cp:revision>
  <dcterms:created xsi:type="dcterms:W3CDTF">2026-09-16T09:25:02Z</dcterms:created>
  <dcterms:modified xsi:type="dcterms:W3CDTF">2026-09-16T09:49:58Z</dcterms:modified>
</cp:coreProperties>
</file>