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52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10305-344F-4B60-B28D-D3C34D0473B1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DD8A-7CF3-4994-9FD4-6609CD28B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4220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10305-344F-4B60-B28D-D3C34D0473B1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DD8A-7CF3-4994-9FD4-6609CD28B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3468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10305-344F-4B60-B28D-D3C34D0473B1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DD8A-7CF3-4994-9FD4-6609CD28B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7231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10305-344F-4B60-B28D-D3C34D0473B1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DD8A-7CF3-4994-9FD4-6609CD28B94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2899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10305-344F-4B60-B28D-D3C34D0473B1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DD8A-7CF3-4994-9FD4-6609CD28B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583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10305-344F-4B60-B28D-D3C34D0473B1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DD8A-7CF3-4994-9FD4-6609CD28B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408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10305-344F-4B60-B28D-D3C34D0473B1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DD8A-7CF3-4994-9FD4-6609CD28B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80680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10305-344F-4B60-B28D-D3C34D0473B1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DD8A-7CF3-4994-9FD4-6609CD28B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57169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10305-344F-4B60-B28D-D3C34D0473B1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DD8A-7CF3-4994-9FD4-6609CD28B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5994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10305-344F-4B60-B28D-D3C34D0473B1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DD8A-7CF3-4994-9FD4-6609CD28B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1500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10305-344F-4B60-B28D-D3C34D0473B1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DD8A-7CF3-4994-9FD4-6609CD28B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850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10305-344F-4B60-B28D-D3C34D0473B1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DD8A-7CF3-4994-9FD4-6609CD28B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225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10305-344F-4B60-B28D-D3C34D0473B1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DD8A-7CF3-4994-9FD4-6609CD28B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9163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10305-344F-4B60-B28D-D3C34D0473B1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DD8A-7CF3-4994-9FD4-6609CD28B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1912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10305-344F-4B60-B28D-D3C34D0473B1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DD8A-7CF3-4994-9FD4-6609CD28B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26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10305-344F-4B60-B28D-D3C34D0473B1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DD8A-7CF3-4994-9FD4-6609CD28B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123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E10305-344F-4B60-B28D-D3C34D0473B1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B7DD8A-7CF3-4994-9FD4-6609CD28B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9023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6E10305-344F-4B60-B28D-D3C34D0473B1}" type="datetimeFigureOut">
              <a:rPr lang="ru-RU" smtClean="0"/>
              <a:t>26.01.2026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B7DD8A-7CF3-4994-9FD4-6609CD28B9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49778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  <p:sldLayoutId id="2147483867" r:id="rId15"/>
    <p:sldLayoutId id="2147483868" r:id="rId16"/>
    <p:sldLayoutId id="214748386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2830" y="109182"/>
            <a:ext cx="11805313" cy="4668199"/>
          </a:xfrm>
        </p:spPr>
        <p:txBody>
          <a:bodyPr/>
          <a:lstStyle/>
          <a:p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/>
              <a:t/>
            </a:r>
            <a:br>
              <a:rPr lang="ru-RU" sz="2800" dirty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18614" y="109182"/>
            <a:ext cx="11013743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Занятие в старшей группе №9</a:t>
            </a:r>
          </a:p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Тема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: Обрывная аппликация «Снегирь»</a:t>
            </a:r>
            <a:b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Цель:</a:t>
            </a:r>
            <a:b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Создать условия для развития творческих способностей и художественного восприятия через освоение техники обрывной аппликации при создании образа снегиря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Задачи: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Научить детей создавать образ снегиря в технике обрывной аппликации, передавая характерные особенности птицы (форму тела, цвет грудки, головы, крыльев) путём отрывания и наклеивания кусочков бумаги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Развивать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мелкую моторику пальцев рук, тактильное восприятие и чувство формы через действия по отрыванию, скатыванию и точному размещению мелких бумажных фрагментов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Воспитывать </a:t>
            </a:r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интерес и бережное отношение к зимующим птицам, желание передавать их красоту в творческой работе.</a:t>
            </a:r>
          </a:p>
        </p:txBody>
      </p:sp>
    </p:spTree>
    <p:extLst>
      <p:ext uri="{BB962C8B-B14F-4D97-AF65-F5344CB8AC3E}">
        <p14:creationId xmlns:p14="http://schemas.microsoft.com/office/powerpoint/2010/main" val="1614768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170098" y="340898"/>
            <a:ext cx="4658128" cy="621569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01432" y="340898"/>
            <a:ext cx="4658128" cy="6215691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07231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996287" y="395785"/>
            <a:ext cx="4641378" cy="5915793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355213" y="395785"/>
            <a:ext cx="4767711" cy="5915794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318802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80562" y="483146"/>
            <a:ext cx="7968906" cy="598913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4940010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10</TotalTime>
  <Words>119</Words>
  <Application>Microsoft Office PowerPoint</Application>
  <PresentationFormat>Широкоэкранный</PresentationFormat>
  <Paragraphs>6</Paragraphs>
  <Slides>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Arial</vt:lpstr>
      <vt:lpstr>Century Gothic</vt:lpstr>
      <vt:lpstr>Wingdings 3</vt:lpstr>
      <vt:lpstr>Ион</vt:lpstr>
      <vt:lpstr>    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</dc:title>
  <dc:creator>STEPAN</dc:creator>
  <cp:lastModifiedBy>STEPAN</cp:lastModifiedBy>
  <cp:revision>2</cp:revision>
  <dcterms:created xsi:type="dcterms:W3CDTF">2026-01-26T14:47:33Z</dcterms:created>
  <dcterms:modified xsi:type="dcterms:W3CDTF">2026-01-26T14:57:56Z</dcterms:modified>
</cp:coreProperties>
</file>