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7E26-DC49-4127-A215-3B546C6DD26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E6BF-73D0-4419-8874-5D0CF83F5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35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7E26-DC49-4127-A215-3B546C6DD26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E6BF-73D0-4419-8874-5D0CF83F5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85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7E26-DC49-4127-A215-3B546C6DD26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E6BF-73D0-4419-8874-5D0CF83F5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8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7E26-DC49-4127-A215-3B546C6DD26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E6BF-73D0-4419-8874-5D0CF83F5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09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7E26-DC49-4127-A215-3B546C6DD26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E6BF-73D0-4419-8874-5D0CF83F5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88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7E26-DC49-4127-A215-3B546C6DD26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E6BF-73D0-4419-8874-5D0CF83F5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87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7E26-DC49-4127-A215-3B546C6DD26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E6BF-73D0-4419-8874-5D0CF83F5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22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7E26-DC49-4127-A215-3B546C6DD26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E6BF-73D0-4419-8874-5D0CF83F5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086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7E26-DC49-4127-A215-3B546C6DD26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E6BF-73D0-4419-8874-5D0CF83F5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6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7E26-DC49-4127-A215-3B546C6DD26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E6BF-73D0-4419-8874-5D0CF83F5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3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7E26-DC49-4127-A215-3B546C6DD26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E6BF-73D0-4419-8874-5D0CF83F5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5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7E26-DC49-4127-A215-3B546C6DD26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8E6BF-73D0-4419-8874-5D0CF83F5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6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158" y="0"/>
            <a:ext cx="1166261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«Мир сказок Александра Сергеевича Пушкина»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1" y="2577630"/>
            <a:ext cx="11293642" cy="3136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515977" y="5713862"/>
            <a:ext cx="9512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№9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Сухачева Алена Александровна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51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ИКТ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сказок А. С. Пушкина: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рыбаке и рыбке»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мертвой царевне и семи богатырях»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03490" y="2304445"/>
            <a:ext cx="3260955" cy="43513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074" name="Picture 2" descr="https://sun9-84.userapi.com/s/v1/ig2/4TCAm5kmV7WmNFvW2D0Jmm2XpKJk81g6h9PnuJCprm_8UiYHvVexs9DYCpsfkYKTHgRVUxOJqEXDuNr2_crnWtd9.jpg?quality=95&amp;as=32x43,48x64,72x96,108x144,160x213,240x320,360x480,480x640,540x720,640x854,720x960,1080x1441,1280x1708,1440x1921,1919x2560&amp;from=bu&amp;cs=1280x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487" y="2304445"/>
            <a:ext cx="3260955" cy="435133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6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коллективной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«Сказочный вернисаж»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439" y="1825625"/>
            <a:ext cx="3260955" cy="43513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88606" y="1825625"/>
            <a:ext cx="3260955" cy="43513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428" y="2328365"/>
            <a:ext cx="4461144" cy="334585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068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«Мир сказок А. С. Пушкина»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1095" y="1578393"/>
            <a:ext cx="8309810" cy="484789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429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926" y="192505"/>
            <a:ext cx="11839074" cy="666549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Подводя итоги проекта «В мире сказок А.С. Пушкина», можно сделать следующие 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познакомились с произведениями великого поэта, узнали их героев и сюжеты.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обогатился словарный запас дошкольников: в активную речь вошли устаревшие слова (</a:t>
            </a: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светлица, терем, пряжа, молвить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дети научились понимать их значение и уместно использовать.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Развилась связная речь: ребята стали увереннее пересказывать небольшие отрывки, передавать интонацию и характер героев.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научились отражать свои впечатления от прочитанного в творческих работах (рисунках, поделках, придумывании собственных историй).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сформировался устойчивый интерес к художественному слову, бережное отношение к книге и желание знакомиться с новыми произведениями.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проект полностью достиг своей цели: через знакомство со сказками А.С. Пушкина были созданы условия для речевого развития дошкольников.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8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65220"/>
            <a:ext cx="12192000" cy="6392779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«Мир сказок Александра Сергеевича Пушкина»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познавательно-творческий, краткосрочный: 1 неделя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дошкольный возраст — это период активного развития всех сторон речи. Язык пушкинских сказок, мелодичный, певучий и выразительный, является идеальной основой для обогащения словарного запаса, развития связной речи и фонематического слуха. Кроме того, яркие образы и волшебные сюжеты стимулируют детское творчество: дети начинают сами придумывать истории, рисовать, драматизировать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многих детей в старшей группе недостаточно богата эпитетами и образными выражениями. Им трудно пересказывать тексты, выражать свои эмоции от прочитанного. Сказки Пушкина, которые они слышали, часто остаются для них лишь набором событий, а их красота и поэтичность остаются незамеченными. Как помочь детям не просто услышать, но и прочувствовать красоту пушкинского слова, понять волшебство его сказок и научиться отражать свои впечатления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творчестве?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18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6463"/>
            <a:ext cx="12192000" cy="6994358"/>
          </a:xfrm>
        </p:spPr>
        <p:txBody>
          <a:bodyPr>
            <a:normAutofit fontScale="92500" lnSpcReduction="20000"/>
          </a:bodyPr>
          <a:lstStyle/>
          <a:p>
            <a:pPr indent="0" algn="just">
              <a:buNone/>
            </a:pPr>
            <a:r>
              <a:rPr lang="ru-RU" b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dirty="0" smtClean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dirty="0" smtClean="0">
              <a:solidFill>
                <a:srgbClr val="0F11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dirty="0" smtClean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развития речи детей старшего дошкольного возраста и обогащения их словарного запаса через знакомство с художественным миром сказок А.С. Пушкина и интеграцию различных видов детской деятельности</a:t>
            </a:r>
            <a:r>
              <a:rPr lang="ru-RU" dirty="0" smtClean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0" algn="just">
              <a:buNone/>
            </a:pPr>
            <a:endParaRPr lang="ru-RU" dirty="0">
              <a:solidFill>
                <a:srgbClr val="0F11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b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endParaRPr lang="ru-RU" dirty="0">
              <a:solidFill>
                <a:srgbClr val="0F11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buFont typeface="+mj-lt"/>
              <a:buAutoNum type="arabicPeriod"/>
            </a:pPr>
            <a:r>
              <a:rPr lang="ru-RU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 детей с произведениями А.С. Пушкина («Сказка о рыбаке и рыбке», «Сказка о царе </a:t>
            </a:r>
            <a:r>
              <a:rPr lang="ru-RU" dirty="0" err="1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Салтане</a:t>
            </a:r>
            <a:r>
              <a:rPr lang="ru-RU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«Сказка о мертвой царевне»), вызвать интерес к их сюжетам и героям.</a:t>
            </a:r>
          </a:p>
          <a:p>
            <a:pPr indent="228600" algn="just">
              <a:buFont typeface="+mj-lt"/>
              <a:buAutoNum type="arabicPeriod"/>
            </a:pPr>
            <a:r>
              <a:rPr lang="ru-RU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 словарный запас детей устаревшими и образными выражениями из сказок Пушкина (например: </a:t>
            </a:r>
            <a:r>
              <a:rPr lang="ru-RU" i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светлица, терем, пряжа, молвить, чернавка</a:t>
            </a:r>
            <a:r>
              <a:rPr lang="ru-RU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учить понимать их значение.</a:t>
            </a:r>
          </a:p>
          <a:p>
            <a:pPr indent="228600" algn="just">
              <a:buFont typeface="+mj-lt"/>
              <a:buAutoNum type="arabicPeriod"/>
            </a:pPr>
            <a:r>
              <a:rPr lang="ru-RU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 связную речь, умение пересказывать небольшие отрывки, выразительно рассказывать знакомые стихотворные строки, используя интонационную выразительность.</a:t>
            </a:r>
          </a:p>
          <a:p>
            <a:pPr indent="228600" algn="just">
              <a:buFont typeface="+mj-lt"/>
              <a:buAutoNum type="arabicPeriod"/>
            </a:pPr>
            <a:r>
              <a:rPr lang="ru-RU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 умение отражать свои впечатления от прочитанного в речевой и продуктивной деятельности (рисовании, лепке, драматизации), побуждать к речевому творчеству.</a:t>
            </a:r>
          </a:p>
          <a:p>
            <a:pPr indent="228600" algn="just">
              <a:buFont typeface="+mj-lt"/>
              <a:buAutoNum type="arabicPeriod"/>
            </a:pPr>
            <a:r>
              <a:rPr lang="ru-RU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 любовь к художественному слову, чуткость к поэтическому языку, желание слушать и воспринимать литературные произведения.</a:t>
            </a:r>
          </a:p>
          <a:p>
            <a:pPr marL="0" indent="22860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418222"/>
              </p:ext>
            </p:extLst>
          </p:nvPr>
        </p:nvGraphicFramePr>
        <p:xfrm>
          <a:off x="368969" y="753979"/>
          <a:ext cx="11598441" cy="5612201"/>
        </p:xfrm>
        <a:graphic>
          <a:graphicData uri="http://schemas.openxmlformats.org/drawingml/2006/table">
            <a:tbl>
              <a:tblPr/>
              <a:tblGrid>
                <a:gridCol w="3866147">
                  <a:extLst>
                    <a:ext uri="{9D8B030D-6E8A-4147-A177-3AD203B41FA5}">
                      <a16:colId xmlns:a16="http://schemas.microsoft.com/office/drawing/2014/main" val="2622816531"/>
                    </a:ext>
                  </a:extLst>
                </a:gridCol>
                <a:gridCol w="3866147">
                  <a:extLst>
                    <a:ext uri="{9D8B030D-6E8A-4147-A177-3AD203B41FA5}">
                      <a16:colId xmlns:a16="http://schemas.microsoft.com/office/drawing/2014/main" val="2316768099"/>
                    </a:ext>
                  </a:extLst>
                </a:gridCol>
                <a:gridCol w="3866147">
                  <a:extLst>
                    <a:ext uri="{9D8B030D-6E8A-4147-A177-3AD203B41FA5}">
                      <a16:colId xmlns:a16="http://schemas.microsoft.com/office/drawing/2014/main" val="2899672976"/>
                    </a:ext>
                  </a:extLst>
                </a:gridCol>
              </a:tblGrid>
              <a:tr h="60115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 уже знаем о сказках Пушкина?</a:t>
                      </a:r>
                    </a:p>
                  </a:txBody>
                  <a:tcPr marL="42452" marR="70753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мы хотим узнать?</a:t>
                      </a:r>
                    </a:p>
                  </a:txBody>
                  <a:tcPr marL="70753" marR="70753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Где мы это узнаем?</a:t>
                      </a:r>
                    </a:p>
                  </a:txBody>
                  <a:tcPr marL="70753" marR="70753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934951"/>
                  </a:ext>
                </a:extLst>
              </a:tr>
              <a:tr h="869313">
                <a:tc>
                  <a:txBody>
                    <a:bodyPr/>
                    <a:lstStyle/>
                    <a:p>
                      <a:pPr algn="ctr"/>
                      <a:r>
                        <a:rPr lang="ru-RU" sz="2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Александр Сергеевич Пушкин писал стихи и сказки.</a:t>
                      </a:r>
                    </a:p>
                  </a:txBody>
                  <a:tcPr marL="42452" marR="70753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сказки написал Пушкин? Сколько их всего?</a:t>
                      </a:r>
                    </a:p>
                  </a:txBody>
                  <a:tcPr marL="70753" marR="70753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Спросим у воспитателя, посмотрим в </a:t>
                      </a: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книгах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753" marR="42452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813252"/>
                  </a:ext>
                </a:extLst>
              </a:tr>
              <a:tr h="1137470">
                <a:tc>
                  <a:txBody>
                    <a:bodyPr/>
                    <a:lstStyle/>
                    <a:p>
                      <a:pPr algn="ctr"/>
                      <a:r>
                        <a:rPr lang="ru-RU" sz="2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Есть сказка о рыбаке и рыбке.</a:t>
                      </a:r>
                    </a:p>
                  </a:txBody>
                  <a:tcPr marL="42452" marR="70753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Почему рыбка золотая? Что она умела делать?</a:t>
                      </a:r>
                    </a:p>
                  </a:txBody>
                  <a:tcPr marL="70753" marR="70753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Прочитаем сказку, рассмотрим иллюстрации, посмотрим мультфильм.</a:t>
                      </a:r>
                    </a:p>
                  </a:txBody>
                  <a:tcPr marL="70753" marR="42452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98872"/>
                  </a:ext>
                </a:extLst>
              </a:tr>
              <a:tr h="869313">
                <a:tc>
                  <a:txBody>
                    <a:bodyPr/>
                    <a:lstStyle/>
                    <a:p>
                      <a:pPr algn="ctr"/>
                      <a:r>
                        <a:rPr lang="ru-RU" sz="2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сказках есть цари, царевичи, богатыри.</a:t>
                      </a:r>
                    </a:p>
                  </a:txBody>
                  <a:tcPr marL="42452" marR="70753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Кто такие богатыри? Какие они были?</a:t>
                      </a:r>
                    </a:p>
                  </a:txBody>
                  <a:tcPr marL="70753" marR="70753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Узнаем из книг и </a:t>
                      </a: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энциклопедий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753" marR="42452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54250"/>
                  </a:ext>
                </a:extLst>
              </a:tr>
              <a:tr h="1405627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сказках Пушкина много непонятных слов.</a:t>
                      </a:r>
                    </a:p>
                  </a:txBody>
                  <a:tcPr marL="42452" marR="70753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означают слова «светлица», «лукоморье», «неведомые дорожки», «чешуя золотая»?</a:t>
                      </a:r>
                    </a:p>
                  </a:txBody>
                  <a:tcPr marL="70753" marR="70753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Спросим у родителей, поищем в интернете, сделаем словарик.</a:t>
                      </a:r>
                    </a:p>
                  </a:txBody>
                  <a:tcPr marL="70753" marR="42452" marT="44221" marB="442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886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42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993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детьми интереса к говорящей стене оформленной по теме проекта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биографией А. С. Пушкина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67" r="750" b="14613"/>
          <a:stretch/>
        </p:blipFill>
        <p:spPr>
          <a:xfrm>
            <a:off x="2134965" y="1690688"/>
            <a:ext cx="3718397" cy="492962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793" y="1690688"/>
            <a:ext cx="3694335" cy="492962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894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«Устаревшие слова из сказок А. С. Пушкина»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5692" y="1825625"/>
            <a:ext cx="3260955" cy="43513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65522" y="1825625"/>
            <a:ext cx="3260955" cy="43513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352" y="1825625"/>
            <a:ext cx="3260955" cy="43513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563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52554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созданное педагогом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поле по сказкам А. С. Пушкина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«Узоры Лукоморья»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83893" y="2505075"/>
            <a:ext cx="4669576" cy="368458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97053" y="2505075"/>
            <a:ext cx="4858335" cy="368458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4188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79152" y="2329582"/>
            <a:ext cx="3260955" cy="422426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122" name="Picture 2" descr="https://sun9-44.userapi.com/s/v1/ig2/2UPTKhYGqif6kMzVJ7D_xlUSF-IEx2szZAUsaohmqnIzjAWO5Jx5gl9NDkJkLqlGbauX6tz_nd2bpRZYLfvW7BdL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72" y="2329581"/>
            <a:ext cx="3197078" cy="422426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46" y="2329582"/>
            <a:ext cx="3165725" cy="422426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712794" y="546605"/>
            <a:ext cx="8719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детьми дидактических игр по теме проекта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78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«Любимые герои сказок А. С. Пушкина»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3238" y="1825625"/>
            <a:ext cx="3260955" cy="43513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098" name="Picture 2" descr="https://sun9-85.userapi.com/s/v1/ig2/Rqfnsc7buB_xRA-rEAzLb6aAS7H1U7jXboeOFAToresINTuuhl_ykQ11dCwTtzjdzK59_4ghzLqnBK2dweCf42sI.jpg?quality=95&amp;as=32x43,48x64,72x96,108x144,160x213,240x320,360x480,480x640,540x720,640x854,720x960,1080x1441,1280x1708,1440x1921,1919x2560&amp;from=bu&amp;cs=1280x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454" y="1825625"/>
            <a:ext cx="3260955" cy="435133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74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7A9AECE-F030-4432-A64D-F6391E18D900}" vid="{61D9ECB9-2463-4F49-A4E9-BA0D1FC2B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76</TotalTime>
  <Words>716</Words>
  <Application>Microsoft Office PowerPoint</Application>
  <PresentationFormat>Широкоэкранный</PresentationFormat>
  <Paragraphs>48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Тема1</vt:lpstr>
      <vt:lpstr>Проект  «Мир сказок Александра Сергеевича Пушкина»</vt:lpstr>
      <vt:lpstr>Презентация PowerPoint</vt:lpstr>
      <vt:lpstr>Презентация PowerPoint</vt:lpstr>
      <vt:lpstr>Презентация PowerPoint</vt:lpstr>
      <vt:lpstr>Проявление детьми интереса к говорящей стене оформленной по теме проекта Знакомство с биографией А. С. Пушкина  </vt:lpstr>
      <vt:lpstr>Беседа «Устаревшие слова из сказок А. С. Пушкина»</vt:lpstr>
      <vt:lpstr>Пособие созданное педагогом  Игровое поле по сказкам А. С. Пушкина Дидактическая игра «Узоры Лукоморья»</vt:lpstr>
      <vt:lpstr>Презентация PowerPoint</vt:lpstr>
      <vt:lpstr>Аппликация «Любимые герои сказок А. С. Пушкина»</vt:lpstr>
      <vt:lpstr>ИКТ  Просмотр сказок А. С. Пушкина:  «Сказка о рыбаке и рыбке» «Сказка о мертвой царевне и семи богатырях»</vt:lpstr>
      <vt:lpstr>Создание коллективной работы  «Сказочный вернисаж»</vt:lpstr>
      <vt:lpstr>Выставка «Мир сказок А. С. Пушкина»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STEPAN</dc:creator>
  <cp:lastModifiedBy>STEPAN</cp:lastModifiedBy>
  <cp:revision>9</cp:revision>
  <dcterms:created xsi:type="dcterms:W3CDTF">2026-02-17T09:23:17Z</dcterms:created>
  <dcterms:modified xsi:type="dcterms:W3CDTF">2026-02-20T08:51:11Z</dcterms:modified>
</cp:coreProperties>
</file>